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4"/>
  </p:notesMasterIdLst>
  <p:sldIdLst>
    <p:sldId id="256" r:id="rId3"/>
    <p:sldId id="257" r:id="rId4"/>
    <p:sldId id="258" r:id="rId5"/>
    <p:sldId id="302" r:id="rId6"/>
    <p:sldId id="261" r:id="rId7"/>
    <p:sldId id="262" r:id="rId8"/>
    <p:sldId id="293" r:id="rId9"/>
    <p:sldId id="298" r:id="rId10"/>
    <p:sldId id="301" r:id="rId11"/>
    <p:sldId id="294" r:id="rId12"/>
    <p:sldId id="299" r:id="rId13"/>
    <p:sldId id="300" r:id="rId14"/>
    <p:sldId id="295" r:id="rId15"/>
    <p:sldId id="266" r:id="rId16"/>
    <p:sldId id="269" r:id="rId17"/>
    <p:sldId id="303" r:id="rId18"/>
    <p:sldId id="271" r:id="rId19"/>
    <p:sldId id="304" r:id="rId20"/>
    <p:sldId id="306" r:id="rId21"/>
    <p:sldId id="307" r:id="rId22"/>
    <p:sldId id="312" r:id="rId23"/>
    <p:sldId id="309" r:id="rId24"/>
    <p:sldId id="310" r:id="rId25"/>
    <p:sldId id="311" r:id="rId26"/>
    <p:sldId id="314" r:id="rId27"/>
    <p:sldId id="315" r:id="rId28"/>
    <p:sldId id="316" r:id="rId29"/>
    <p:sldId id="317" r:id="rId30"/>
    <p:sldId id="318" r:id="rId31"/>
    <p:sldId id="319" r:id="rId32"/>
    <p:sldId id="290" r:id="rId33"/>
  </p:sldIdLst>
  <p:sldSz cx="9144000" cy="6858000" type="screen4x3"/>
  <p:notesSz cx="7315200" cy="96012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itchFamily="34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380" y="-78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39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0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1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2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3" name="AutoShape 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4" name="AutoShape 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5" name="AutoShape 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6" name="AutoShape 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7" name="AutoShape 10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8" name="AutoShape 1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49" name="AutoShape 1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39950" name="Rectangle 13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8300"/>
            <a:ext cx="11779250" cy="125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6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30887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</p:spTree>
    <p:extLst>
      <p:ext uri="{BB962C8B-B14F-4D97-AF65-F5344CB8AC3E}">
        <p14:creationId xmlns:p14="http://schemas.microsoft.com/office/powerpoint/2010/main" val="2723516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5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9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7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1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9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5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59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7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5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9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7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5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1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9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7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1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5" name="Rectangle 2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7A790-D16B-41E8-A027-67A4E9C5F23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3137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15BD8-94FA-408A-9E03-C44019AACDC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3163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5113" y="277813"/>
            <a:ext cx="2051050" cy="58324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05513" cy="58324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09AA-340F-4281-AB7B-1DC5DC00852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816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295AA-FD6D-47FF-9AE4-7CF0BDC84B9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4786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90BA4-E5F8-4E89-BEC2-5CA80608AA8E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8379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B10A6-809C-4F5E-B805-AF426019047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7752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68141-021E-4853-916E-51BDD417C69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299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5DE93-4CE5-45A6-A677-53B501CF4DE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33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ECC87-B101-4145-B5DE-D0771EA8E36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9631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3F23F-E639-4D2D-BD4A-B69F66C8DF1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1647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848C-5F97-46E3-B18A-D21756315B9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925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6DFAA-4557-4F38-AE22-D45383120E7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0423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9EBB6-FD7F-448C-9324-ED96DBC5E8D3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8483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496C-353F-458C-AD78-0050DAB4D85F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3601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5113" y="277813"/>
            <a:ext cx="2051050" cy="58324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05513" cy="58324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997B9-6AA8-46DD-B68F-2ADD299A25F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562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08963" cy="111918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Rectangle 12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333DB-EF46-4701-A72A-34B6F5565AA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48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3E0D9-465E-43CE-8D8B-717183DD2A12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9825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1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749C1-B170-4CB4-A6F8-BEC7352414F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726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468EB-1DBC-419B-B4A1-0132C4B7BEB0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075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A4E33-E57B-4FB7-99E1-B1947207797C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165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474F9-735B-46E6-85A9-4433463F7F1B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3101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6845C-CCC7-4C20-B44C-4B69F8F9585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97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19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DFF1A-839D-46F8-A3E9-A31C39DA93E8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522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51085750" y="-51458813"/>
            <a:ext cx="0" cy="7723188"/>
            <a:chOff x="-33356" y="-32415"/>
            <a:chExt cx="4865" cy="4865"/>
          </a:xfrm>
        </p:grpSpPr>
        <p:grpSp>
          <p:nvGrpSpPr>
            <p:cNvPr id="1032" name="Group 2"/>
            <p:cNvGrpSpPr>
              <a:grpSpLocks/>
            </p:cNvGrpSpPr>
            <p:nvPr/>
          </p:nvGrpSpPr>
          <p:grpSpPr bwMode="auto">
            <a:xfrm>
              <a:off x="-33356" y="-32415"/>
              <a:ext cx="4865" cy="4865"/>
              <a:chOff x="-33356" y="-32415"/>
              <a:chExt cx="4865" cy="4865"/>
            </a:xfrm>
          </p:grpSpPr>
          <p:grpSp>
            <p:nvGrpSpPr>
              <p:cNvPr id="1042" name="Group 3"/>
              <p:cNvGrpSpPr>
                <a:grpSpLocks/>
              </p:cNvGrpSpPr>
              <p:nvPr/>
            </p:nvGrpSpPr>
            <p:grpSpPr bwMode="auto">
              <a:xfrm>
                <a:off x="-33356" y="-32415"/>
                <a:ext cx="4865" cy="4865"/>
                <a:chOff x="-33356" y="-32415"/>
                <a:chExt cx="4865" cy="4865"/>
              </a:xfrm>
            </p:grpSpPr>
            <p:sp>
              <p:nvSpPr>
                <p:cNvPr id="1055" name="Freeform 4"/>
                <p:cNvSpPr>
                  <a:spLocks noChangeArrowheads="1"/>
                </p:cNvSpPr>
                <p:nvPr/>
              </p:nvSpPr>
              <p:spPr bwMode="auto">
                <a:xfrm>
                  <a:off x="-30952" y="-30008"/>
                  <a:ext cx="58" cy="54"/>
                </a:xfrm>
                <a:custGeom>
                  <a:avLst/>
                  <a:gdLst>
                    <a:gd name="T0" fmla="*/ 0 w 3271"/>
                    <a:gd name="T1" fmla="*/ 1 h 3075"/>
                    <a:gd name="T2" fmla="*/ 0 w 3271"/>
                    <a:gd name="T3" fmla="*/ 0 h 3075"/>
                    <a:gd name="T4" fmla="*/ 0 w 3271"/>
                    <a:gd name="T5" fmla="*/ 0 h 3075"/>
                    <a:gd name="T6" fmla="*/ 0 w 3271"/>
                    <a:gd name="T7" fmla="*/ 0 h 3075"/>
                    <a:gd name="T8" fmla="*/ 0 w 3271"/>
                    <a:gd name="T9" fmla="*/ 0 h 3075"/>
                    <a:gd name="T10" fmla="*/ 0 w 3271"/>
                    <a:gd name="T11" fmla="*/ 0 h 3075"/>
                    <a:gd name="T12" fmla="*/ 0 w 3271"/>
                    <a:gd name="T13" fmla="*/ 0 h 3075"/>
                    <a:gd name="T14" fmla="*/ 0 w 3271"/>
                    <a:gd name="T15" fmla="*/ 0 h 3075"/>
                    <a:gd name="T16" fmla="*/ 0 w 3271"/>
                    <a:gd name="T17" fmla="*/ 0 h 3075"/>
                    <a:gd name="T18" fmla="*/ 0 w 3271"/>
                    <a:gd name="T19" fmla="*/ 0 h 3075"/>
                    <a:gd name="T20" fmla="*/ 1 w 3271"/>
                    <a:gd name="T21" fmla="*/ 0 h 3075"/>
                    <a:gd name="T22" fmla="*/ 1 w 3271"/>
                    <a:gd name="T23" fmla="*/ 0 h 3075"/>
                    <a:gd name="T24" fmla="*/ 1 w 3271"/>
                    <a:gd name="T25" fmla="*/ 0 h 3075"/>
                    <a:gd name="T26" fmla="*/ 1 w 3271"/>
                    <a:gd name="T27" fmla="*/ 1 h 3075"/>
                    <a:gd name="T28" fmla="*/ 1 w 3271"/>
                    <a:gd name="T29" fmla="*/ 1 h 3075"/>
                    <a:gd name="T30" fmla="*/ 1 w 3271"/>
                    <a:gd name="T31" fmla="*/ 1 h 3075"/>
                    <a:gd name="T32" fmla="*/ 1 w 3271"/>
                    <a:gd name="T33" fmla="*/ 1 h 3075"/>
                    <a:gd name="T34" fmla="*/ 1 w 3271"/>
                    <a:gd name="T35" fmla="*/ 1 h 3075"/>
                    <a:gd name="T36" fmla="*/ 1 w 3271"/>
                    <a:gd name="T37" fmla="*/ 1 h 3075"/>
                    <a:gd name="T38" fmla="*/ 1 w 3271"/>
                    <a:gd name="T39" fmla="*/ 1 h 3075"/>
                    <a:gd name="T40" fmla="*/ 1 w 3271"/>
                    <a:gd name="T41" fmla="*/ 1 h 3075"/>
                    <a:gd name="T42" fmla="*/ 1 w 3271"/>
                    <a:gd name="T43" fmla="*/ 1 h 3075"/>
                    <a:gd name="T44" fmla="*/ 1 w 3271"/>
                    <a:gd name="T45" fmla="*/ 1 h 3075"/>
                    <a:gd name="T46" fmla="*/ 1 w 3271"/>
                    <a:gd name="T47" fmla="*/ 1 h 3075"/>
                    <a:gd name="T48" fmla="*/ 1 w 3271"/>
                    <a:gd name="T49" fmla="*/ 1 h 3075"/>
                    <a:gd name="T50" fmla="*/ 1 w 3271"/>
                    <a:gd name="T51" fmla="*/ 1 h 3075"/>
                    <a:gd name="T52" fmla="*/ 1 w 3271"/>
                    <a:gd name="T53" fmla="*/ 0 h 3075"/>
                    <a:gd name="T54" fmla="*/ 1 w 3271"/>
                    <a:gd name="T55" fmla="*/ 0 h 3075"/>
                    <a:gd name="T56" fmla="*/ 1 w 3271"/>
                    <a:gd name="T57" fmla="*/ 0 h 3075"/>
                    <a:gd name="T58" fmla="*/ 0 w 3271"/>
                    <a:gd name="T59" fmla="*/ 0 h 3075"/>
                    <a:gd name="T60" fmla="*/ 0 w 3271"/>
                    <a:gd name="T61" fmla="*/ 0 h 3075"/>
                    <a:gd name="T62" fmla="*/ 0 w 3271"/>
                    <a:gd name="T63" fmla="*/ 0 h 3075"/>
                    <a:gd name="T64" fmla="*/ 0 w 3271"/>
                    <a:gd name="T65" fmla="*/ 0 h 3075"/>
                    <a:gd name="T66" fmla="*/ 0 w 3271"/>
                    <a:gd name="T67" fmla="*/ 0 h 3075"/>
                    <a:gd name="T68" fmla="*/ 0 w 3271"/>
                    <a:gd name="T69" fmla="*/ 0 h 3075"/>
                    <a:gd name="T70" fmla="*/ 0 w 3271"/>
                    <a:gd name="T71" fmla="*/ 0 h 3075"/>
                    <a:gd name="T72" fmla="*/ 0 w 3271"/>
                    <a:gd name="T73" fmla="*/ 0 h 3075"/>
                    <a:gd name="T74" fmla="*/ 0 w 3271"/>
                    <a:gd name="T75" fmla="*/ 0 h 3075"/>
                    <a:gd name="T76" fmla="*/ 0 w 3271"/>
                    <a:gd name="T77" fmla="*/ 1 h 3075"/>
                    <a:gd name="T78" fmla="*/ 0 w 3271"/>
                    <a:gd name="T79" fmla="*/ 1 h 3075"/>
                    <a:gd name="T80" fmla="*/ 0 w 3271"/>
                    <a:gd name="T81" fmla="*/ 1 h 3075"/>
                    <a:gd name="T82" fmla="*/ 1 w 3271"/>
                    <a:gd name="T83" fmla="*/ 1 h 3075"/>
                    <a:gd name="T84" fmla="*/ 1 w 3271"/>
                    <a:gd name="T85" fmla="*/ 1 h 3075"/>
                    <a:gd name="T86" fmla="*/ 0 w 3271"/>
                    <a:gd name="T87" fmla="*/ 1 h 3075"/>
                    <a:gd name="T88" fmla="*/ 0 w 3271"/>
                    <a:gd name="T89" fmla="*/ 1 h 3075"/>
                    <a:gd name="T90" fmla="*/ 0 w 3271"/>
                    <a:gd name="T91" fmla="*/ 1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rgbClr val="23236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56" name="Group 5"/>
                <p:cNvGrpSpPr>
                  <a:grpSpLocks/>
                </p:cNvGrpSpPr>
                <p:nvPr/>
              </p:nvGrpSpPr>
              <p:grpSpPr bwMode="auto">
                <a:xfrm>
                  <a:off x="-33356" y="-32415"/>
                  <a:ext cx="4865" cy="4865"/>
                  <a:chOff x="-33356" y="-32415"/>
                  <a:chExt cx="4865" cy="4865"/>
                </a:xfrm>
              </p:grpSpPr>
              <p:sp>
                <p:nvSpPr>
                  <p:cNvPr id="1057" name="Freeform 6"/>
                  <p:cNvSpPr>
                    <a:spLocks noChangeArrowheads="1"/>
                  </p:cNvSpPr>
                  <p:nvPr/>
                </p:nvSpPr>
                <p:spPr bwMode="auto">
                  <a:xfrm>
                    <a:off x="-30961" y="-30008"/>
                    <a:ext cx="71" cy="62"/>
                  </a:xfrm>
                  <a:custGeom>
                    <a:avLst/>
                    <a:gdLst>
                      <a:gd name="T0" fmla="*/ 1 w 3952"/>
                      <a:gd name="T1" fmla="*/ 1 h 3501"/>
                      <a:gd name="T2" fmla="*/ 1 w 3952"/>
                      <a:gd name="T3" fmla="*/ 1 h 3501"/>
                      <a:gd name="T4" fmla="*/ 1 w 3952"/>
                      <a:gd name="T5" fmla="*/ 1 h 3501"/>
                      <a:gd name="T6" fmla="*/ 1 w 3952"/>
                      <a:gd name="T7" fmla="*/ 1 h 3501"/>
                      <a:gd name="T8" fmla="*/ 1 w 3952"/>
                      <a:gd name="T9" fmla="*/ 1 h 3501"/>
                      <a:gd name="T10" fmla="*/ 1 w 3952"/>
                      <a:gd name="T11" fmla="*/ 0 h 3501"/>
                      <a:gd name="T12" fmla="*/ 1 w 3952"/>
                      <a:gd name="T13" fmla="*/ 0 h 3501"/>
                      <a:gd name="T14" fmla="*/ 1 w 3952"/>
                      <a:gd name="T15" fmla="*/ 0 h 3501"/>
                      <a:gd name="T16" fmla="*/ 1 w 3952"/>
                      <a:gd name="T17" fmla="*/ 0 h 3501"/>
                      <a:gd name="T18" fmla="*/ 1 w 3952"/>
                      <a:gd name="T19" fmla="*/ 0 h 3501"/>
                      <a:gd name="T20" fmla="*/ 1 w 3952"/>
                      <a:gd name="T21" fmla="*/ 0 h 3501"/>
                      <a:gd name="T22" fmla="*/ 1 w 3952"/>
                      <a:gd name="T23" fmla="*/ 0 h 3501"/>
                      <a:gd name="T24" fmla="*/ 0 w 3952"/>
                      <a:gd name="T25" fmla="*/ 0 h 3501"/>
                      <a:gd name="T26" fmla="*/ 0 w 3952"/>
                      <a:gd name="T27" fmla="*/ 0 h 3501"/>
                      <a:gd name="T28" fmla="*/ 0 w 3952"/>
                      <a:gd name="T29" fmla="*/ 0 h 3501"/>
                      <a:gd name="T30" fmla="*/ 0 w 3952"/>
                      <a:gd name="T31" fmla="*/ 0 h 3501"/>
                      <a:gd name="T32" fmla="*/ 0 w 3952"/>
                      <a:gd name="T33" fmla="*/ 0 h 3501"/>
                      <a:gd name="T34" fmla="*/ 0 w 3952"/>
                      <a:gd name="T35" fmla="*/ 0 h 3501"/>
                      <a:gd name="T36" fmla="*/ 0 w 3952"/>
                      <a:gd name="T37" fmla="*/ 0 h 3501"/>
                      <a:gd name="T38" fmla="*/ 0 w 3952"/>
                      <a:gd name="T39" fmla="*/ 0 h 3501"/>
                      <a:gd name="T40" fmla="*/ 0 w 3952"/>
                      <a:gd name="T41" fmla="*/ 0 h 3501"/>
                      <a:gd name="T42" fmla="*/ 0 w 3952"/>
                      <a:gd name="T43" fmla="*/ 0 h 3501"/>
                      <a:gd name="T44" fmla="*/ 0 w 3952"/>
                      <a:gd name="T45" fmla="*/ 0 h 3501"/>
                      <a:gd name="T46" fmla="*/ 1 w 3952"/>
                      <a:gd name="T47" fmla="*/ 0 h 3501"/>
                      <a:gd name="T48" fmla="*/ 1 w 3952"/>
                      <a:gd name="T49" fmla="*/ 0 h 3501"/>
                      <a:gd name="T50" fmla="*/ 1 w 3952"/>
                      <a:gd name="T51" fmla="*/ 0 h 3501"/>
                      <a:gd name="T52" fmla="*/ 1 w 3952"/>
                      <a:gd name="T53" fmla="*/ 0 h 3501"/>
                      <a:gd name="T54" fmla="*/ 1 w 3952"/>
                      <a:gd name="T55" fmla="*/ 0 h 3501"/>
                      <a:gd name="T56" fmla="*/ 1 w 3952"/>
                      <a:gd name="T57" fmla="*/ 0 h 3501"/>
                      <a:gd name="T58" fmla="*/ 1 w 3952"/>
                      <a:gd name="T59" fmla="*/ 1 h 3501"/>
                      <a:gd name="T60" fmla="*/ 1 w 3952"/>
                      <a:gd name="T61" fmla="*/ 1 h 3501"/>
                      <a:gd name="T62" fmla="*/ 1 w 3952"/>
                      <a:gd name="T63" fmla="*/ 1 h 3501"/>
                      <a:gd name="T64" fmla="*/ 1 w 3952"/>
                      <a:gd name="T65" fmla="*/ 1 h 3501"/>
                      <a:gd name="T66" fmla="*/ 1 w 3952"/>
                      <a:gd name="T67" fmla="*/ 1 h 3501"/>
                      <a:gd name="T68" fmla="*/ 1 w 3952"/>
                      <a:gd name="T69" fmla="*/ 1 h 3501"/>
                      <a:gd name="T70" fmla="*/ 1 w 3952"/>
                      <a:gd name="T71" fmla="*/ 1 h 3501"/>
                      <a:gd name="T72" fmla="*/ 1 w 3952"/>
                      <a:gd name="T73" fmla="*/ 1 h 3501"/>
                      <a:gd name="T74" fmla="*/ 1 w 3952"/>
                      <a:gd name="T75" fmla="*/ 1 h 3501"/>
                      <a:gd name="T76" fmla="*/ 1 w 3952"/>
                      <a:gd name="T77" fmla="*/ 1 h 3501"/>
                      <a:gd name="T78" fmla="*/ 1 w 3952"/>
                      <a:gd name="T79" fmla="*/ 1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rgbClr val="23236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58" name="Freeform 7"/>
                  <p:cNvSpPr>
                    <a:spLocks noChangeArrowheads="1"/>
                  </p:cNvSpPr>
                  <p:nvPr/>
                </p:nvSpPr>
                <p:spPr bwMode="auto">
                  <a:xfrm>
                    <a:off x="-30958" y="-30008"/>
                    <a:ext cx="68" cy="59"/>
                  </a:xfrm>
                  <a:custGeom>
                    <a:avLst/>
                    <a:gdLst>
                      <a:gd name="T0" fmla="*/ 0 w 3791"/>
                      <a:gd name="T1" fmla="*/ 1 h 3363"/>
                      <a:gd name="T2" fmla="*/ 0 w 3791"/>
                      <a:gd name="T3" fmla="*/ 1 h 3363"/>
                      <a:gd name="T4" fmla="*/ 0 w 3791"/>
                      <a:gd name="T5" fmla="*/ 1 h 3363"/>
                      <a:gd name="T6" fmla="*/ 0 w 3791"/>
                      <a:gd name="T7" fmla="*/ 0 h 3363"/>
                      <a:gd name="T8" fmla="*/ 0 w 3791"/>
                      <a:gd name="T9" fmla="*/ 0 h 3363"/>
                      <a:gd name="T10" fmla="*/ 0 w 3791"/>
                      <a:gd name="T11" fmla="*/ 0 h 3363"/>
                      <a:gd name="T12" fmla="*/ 0 w 3791"/>
                      <a:gd name="T13" fmla="*/ 0 h 3363"/>
                      <a:gd name="T14" fmla="*/ 0 w 3791"/>
                      <a:gd name="T15" fmla="*/ 0 h 3363"/>
                      <a:gd name="T16" fmla="*/ 0 w 3791"/>
                      <a:gd name="T17" fmla="*/ 0 h 3363"/>
                      <a:gd name="T18" fmla="*/ 0 w 3791"/>
                      <a:gd name="T19" fmla="*/ 0 h 3363"/>
                      <a:gd name="T20" fmla="*/ 1 w 3791"/>
                      <a:gd name="T21" fmla="*/ 0 h 3363"/>
                      <a:gd name="T22" fmla="*/ 1 w 3791"/>
                      <a:gd name="T23" fmla="*/ 0 h 3363"/>
                      <a:gd name="T24" fmla="*/ 1 w 3791"/>
                      <a:gd name="T25" fmla="*/ 0 h 3363"/>
                      <a:gd name="T26" fmla="*/ 1 w 3791"/>
                      <a:gd name="T27" fmla="*/ 0 h 3363"/>
                      <a:gd name="T28" fmla="*/ 1 w 3791"/>
                      <a:gd name="T29" fmla="*/ 1 h 3363"/>
                      <a:gd name="T30" fmla="*/ 1 w 3791"/>
                      <a:gd name="T31" fmla="*/ 1 h 3363"/>
                      <a:gd name="T32" fmla="*/ 1 w 3791"/>
                      <a:gd name="T33" fmla="*/ 1 h 3363"/>
                      <a:gd name="T34" fmla="*/ 1 w 3791"/>
                      <a:gd name="T35" fmla="*/ 1 h 3363"/>
                      <a:gd name="T36" fmla="*/ 1 w 3791"/>
                      <a:gd name="T37" fmla="*/ 1 h 3363"/>
                      <a:gd name="T38" fmla="*/ 1 w 3791"/>
                      <a:gd name="T39" fmla="*/ 1 h 3363"/>
                      <a:gd name="T40" fmla="*/ 1 w 3791"/>
                      <a:gd name="T41" fmla="*/ 1 h 3363"/>
                      <a:gd name="T42" fmla="*/ 1 w 3791"/>
                      <a:gd name="T43" fmla="*/ 1 h 3363"/>
                      <a:gd name="T44" fmla="*/ 1 w 3791"/>
                      <a:gd name="T45" fmla="*/ 1 h 3363"/>
                      <a:gd name="T46" fmla="*/ 1 w 3791"/>
                      <a:gd name="T47" fmla="*/ 1 h 3363"/>
                      <a:gd name="T48" fmla="*/ 1 w 3791"/>
                      <a:gd name="T49" fmla="*/ 1 h 3363"/>
                      <a:gd name="T50" fmla="*/ 1 w 3791"/>
                      <a:gd name="T51" fmla="*/ 0 h 3363"/>
                      <a:gd name="T52" fmla="*/ 1 w 3791"/>
                      <a:gd name="T53" fmla="*/ 0 h 3363"/>
                      <a:gd name="T54" fmla="*/ 1 w 3791"/>
                      <a:gd name="T55" fmla="*/ 0 h 3363"/>
                      <a:gd name="T56" fmla="*/ 1 w 3791"/>
                      <a:gd name="T57" fmla="*/ 0 h 3363"/>
                      <a:gd name="T58" fmla="*/ 0 w 3791"/>
                      <a:gd name="T59" fmla="*/ 0 h 3363"/>
                      <a:gd name="T60" fmla="*/ 0 w 3791"/>
                      <a:gd name="T61" fmla="*/ 0 h 3363"/>
                      <a:gd name="T62" fmla="*/ 0 w 3791"/>
                      <a:gd name="T63" fmla="*/ 0 h 3363"/>
                      <a:gd name="T64" fmla="*/ 0 w 3791"/>
                      <a:gd name="T65" fmla="*/ 0 h 3363"/>
                      <a:gd name="T66" fmla="*/ 0 w 3791"/>
                      <a:gd name="T67" fmla="*/ 0 h 3363"/>
                      <a:gd name="T68" fmla="*/ 0 w 3791"/>
                      <a:gd name="T69" fmla="*/ 0 h 3363"/>
                      <a:gd name="T70" fmla="*/ 0 w 3791"/>
                      <a:gd name="T71" fmla="*/ 0 h 3363"/>
                      <a:gd name="T72" fmla="*/ 0 w 3791"/>
                      <a:gd name="T73" fmla="*/ 0 h 3363"/>
                      <a:gd name="T74" fmla="*/ 0 w 3791"/>
                      <a:gd name="T75" fmla="*/ 1 h 3363"/>
                      <a:gd name="T76" fmla="*/ 0 w 3791"/>
                      <a:gd name="T77" fmla="*/ 1 h 3363"/>
                      <a:gd name="T78" fmla="*/ 0 w 3791"/>
                      <a:gd name="T79" fmla="*/ 1 h 3363"/>
                      <a:gd name="T80" fmla="*/ 1 w 3791"/>
                      <a:gd name="T81" fmla="*/ 1 h 3363"/>
                      <a:gd name="T82" fmla="*/ 1 w 3791"/>
                      <a:gd name="T83" fmla="*/ 1 h 3363"/>
                      <a:gd name="T84" fmla="*/ 0 w 3791"/>
                      <a:gd name="T85" fmla="*/ 1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rgbClr val="23236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59" name="Freeform 8"/>
                  <p:cNvSpPr>
                    <a:spLocks noChangeArrowheads="1"/>
                  </p:cNvSpPr>
                  <p:nvPr/>
                </p:nvSpPr>
                <p:spPr bwMode="auto">
                  <a:xfrm>
                    <a:off x="-30955" y="-30008"/>
                    <a:ext cx="63" cy="57"/>
                  </a:xfrm>
                  <a:custGeom>
                    <a:avLst/>
                    <a:gdLst>
                      <a:gd name="T0" fmla="*/ 0 w 3527"/>
                      <a:gd name="T1" fmla="*/ 1 h 3225"/>
                      <a:gd name="T2" fmla="*/ 0 w 3527"/>
                      <a:gd name="T3" fmla="*/ 1 h 3225"/>
                      <a:gd name="T4" fmla="*/ 0 w 3527"/>
                      <a:gd name="T5" fmla="*/ 0 h 3225"/>
                      <a:gd name="T6" fmla="*/ 0 w 3527"/>
                      <a:gd name="T7" fmla="*/ 0 h 3225"/>
                      <a:gd name="T8" fmla="*/ 0 w 3527"/>
                      <a:gd name="T9" fmla="*/ 0 h 3225"/>
                      <a:gd name="T10" fmla="*/ 0 w 3527"/>
                      <a:gd name="T11" fmla="*/ 0 h 3225"/>
                      <a:gd name="T12" fmla="*/ 0 w 3527"/>
                      <a:gd name="T13" fmla="*/ 0 h 3225"/>
                      <a:gd name="T14" fmla="*/ 0 w 3527"/>
                      <a:gd name="T15" fmla="*/ 0 h 3225"/>
                      <a:gd name="T16" fmla="*/ 0 w 3527"/>
                      <a:gd name="T17" fmla="*/ 0 h 3225"/>
                      <a:gd name="T18" fmla="*/ 0 w 3527"/>
                      <a:gd name="T19" fmla="*/ 0 h 3225"/>
                      <a:gd name="T20" fmla="*/ 1 w 3527"/>
                      <a:gd name="T21" fmla="*/ 0 h 3225"/>
                      <a:gd name="T22" fmla="*/ 1 w 3527"/>
                      <a:gd name="T23" fmla="*/ 0 h 3225"/>
                      <a:gd name="T24" fmla="*/ 1 w 3527"/>
                      <a:gd name="T25" fmla="*/ 0 h 3225"/>
                      <a:gd name="T26" fmla="*/ 1 w 3527"/>
                      <a:gd name="T27" fmla="*/ 0 h 3225"/>
                      <a:gd name="T28" fmla="*/ 1 w 3527"/>
                      <a:gd name="T29" fmla="*/ 1 h 3225"/>
                      <a:gd name="T30" fmla="*/ 1 w 3527"/>
                      <a:gd name="T31" fmla="*/ 1 h 3225"/>
                      <a:gd name="T32" fmla="*/ 1 w 3527"/>
                      <a:gd name="T33" fmla="*/ 1 h 3225"/>
                      <a:gd name="T34" fmla="*/ 1 w 3527"/>
                      <a:gd name="T35" fmla="*/ 1 h 3225"/>
                      <a:gd name="T36" fmla="*/ 1 w 3527"/>
                      <a:gd name="T37" fmla="*/ 1 h 3225"/>
                      <a:gd name="T38" fmla="*/ 1 w 3527"/>
                      <a:gd name="T39" fmla="*/ 1 h 3225"/>
                      <a:gd name="T40" fmla="*/ 1 w 3527"/>
                      <a:gd name="T41" fmla="*/ 1 h 3225"/>
                      <a:gd name="T42" fmla="*/ 1 w 3527"/>
                      <a:gd name="T43" fmla="*/ 1 h 3225"/>
                      <a:gd name="T44" fmla="*/ 1 w 3527"/>
                      <a:gd name="T45" fmla="*/ 1 h 3225"/>
                      <a:gd name="T46" fmla="*/ 1 w 3527"/>
                      <a:gd name="T47" fmla="*/ 1 h 3225"/>
                      <a:gd name="T48" fmla="*/ 1 w 3527"/>
                      <a:gd name="T49" fmla="*/ 1 h 3225"/>
                      <a:gd name="T50" fmla="*/ 1 w 3527"/>
                      <a:gd name="T51" fmla="*/ 1 h 3225"/>
                      <a:gd name="T52" fmla="*/ 1 w 3527"/>
                      <a:gd name="T53" fmla="*/ 1 h 3225"/>
                      <a:gd name="T54" fmla="*/ 1 w 3527"/>
                      <a:gd name="T55" fmla="*/ 0 h 3225"/>
                      <a:gd name="T56" fmla="*/ 1 w 3527"/>
                      <a:gd name="T57" fmla="*/ 0 h 3225"/>
                      <a:gd name="T58" fmla="*/ 1 w 3527"/>
                      <a:gd name="T59" fmla="*/ 0 h 3225"/>
                      <a:gd name="T60" fmla="*/ 1 w 3527"/>
                      <a:gd name="T61" fmla="*/ 0 h 3225"/>
                      <a:gd name="T62" fmla="*/ 0 w 3527"/>
                      <a:gd name="T63" fmla="*/ 0 h 3225"/>
                      <a:gd name="T64" fmla="*/ 0 w 3527"/>
                      <a:gd name="T65" fmla="*/ 0 h 3225"/>
                      <a:gd name="T66" fmla="*/ 0 w 3527"/>
                      <a:gd name="T67" fmla="*/ 0 h 3225"/>
                      <a:gd name="T68" fmla="*/ 0 w 3527"/>
                      <a:gd name="T69" fmla="*/ 0 h 3225"/>
                      <a:gd name="T70" fmla="*/ 0 w 3527"/>
                      <a:gd name="T71" fmla="*/ 0 h 3225"/>
                      <a:gd name="T72" fmla="*/ 0 w 3527"/>
                      <a:gd name="T73" fmla="*/ 0 h 3225"/>
                      <a:gd name="T74" fmla="*/ 0 w 3527"/>
                      <a:gd name="T75" fmla="*/ 0 h 3225"/>
                      <a:gd name="T76" fmla="*/ 0 w 3527"/>
                      <a:gd name="T77" fmla="*/ 0 h 3225"/>
                      <a:gd name="T78" fmla="*/ 0 w 3527"/>
                      <a:gd name="T79" fmla="*/ 1 h 3225"/>
                      <a:gd name="T80" fmla="*/ 0 w 3527"/>
                      <a:gd name="T81" fmla="*/ 1 h 3225"/>
                      <a:gd name="T82" fmla="*/ 0 w 3527"/>
                      <a:gd name="T83" fmla="*/ 1 h 3225"/>
                      <a:gd name="T84" fmla="*/ 0 w 3527"/>
                      <a:gd name="T85" fmla="*/ 1 h 3225"/>
                      <a:gd name="T86" fmla="*/ 1 w 3527"/>
                      <a:gd name="T87" fmla="*/ 1 h 3225"/>
                      <a:gd name="T88" fmla="*/ 1 w 3527"/>
                      <a:gd name="T89" fmla="*/ 1 h 3225"/>
                      <a:gd name="T90" fmla="*/ 0 w 3527"/>
                      <a:gd name="T91" fmla="*/ 1 h 3225"/>
                      <a:gd name="T92" fmla="*/ 0 w 3527"/>
                      <a:gd name="T93" fmla="*/ 1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rgbClr val="23236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6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-33356" y="-32415"/>
                    <a:ext cx="4865" cy="4865"/>
                    <a:chOff x="-33356" y="-32415"/>
                    <a:chExt cx="4865" cy="4865"/>
                  </a:xfrm>
                </p:grpSpPr>
                <p:sp>
                  <p:nvSpPr>
                    <p:cNvPr id="1061" name="Freeform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30967" y="-30008"/>
                      <a:ext cx="77" cy="68"/>
                    </a:xfrm>
                    <a:custGeom>
                      <a:avLst/>
                      <a:gdLst>
                        <a:gd name="T0" fmla="*/ 1 w 4251"/>
                        <a:gd name="T1" fmla="*/ 1 h 3794"/>
                        <a:gd name="T2" fmla="*/ 1 w 4251"/>
                        <a:gd name="T3" fmla="*/ 1 h 3794"/>
                        <a:gd name="T4" fmla="*/ 1 w 4251"/>
                        <a:gd name="T5" fmla="*/ 1 h 3794"/>
                        <a:gd name="T6" fmla="*/ 1 w 4251"/>
                        <a:gd name="T7" fmla="*/ 1 h 3794"/>
                        <a:gd name="T8" fmla="*/ 1 w 4251"/>
                        <a:gd name="T9" fmla="*/ 1 h 3794"/>
                        <a:gd name="T10" fmla="*/ 1 w 4251"/>
                        <a:gd name="T11" fmla="*/ 1 h 3794"/>
                        <a:gd name="T12" fmla="*/ 1 w 4251"/>
                        <a:gd name="T13" fmla="*/ 0 h 3794"/>
                        <a:gd name="T14" fmla="*/ 1 w 4251"/>
                        <a:gd name="T15" fmla="*/ 0 h 3794"/>
                        <a:gd name="T16" fmla="*/ 1 w 4251"/>
                        <a:gd name="T17" fmla="*/ 0 h 3794"/>
                        <a:gd name="T18" fmla="*/ 1 w 4251"/>
                        <a:gd name="T19" fmla="*/ 0 h 3794"/>
                        <a:gd name="T20" fmla="*/ 1 w 4251"/>
                        <a:gd name="T21" fmla="*/ 0 h 3794"/>
                        <a:gd name="T22" fmla="*/ 1 w 4251"/>
                        <a:gd name="T23" fmla="*/ 0 h 3794"/>
                        <a:gd name="T24" fmla="*/ 0 w 4251"/>
                        <a:gd name="T25" fmla="*/ 0 h 3794"/>
                        <a:gd name="T26" fmla="*/ 0 w 4251"/>
                        <a:gd name="T27" fmla="*/ 0 h 3794"/>
                        <a:gd name="T28" fmla="*/ 0 w 4251"/>
                        <a:gd name="T29" fmla="*/ 0 h 3794"/>
                        <a:gd name="T30" fmla="*/ 0 w 4251"/>
                        <a:gd name="T31" fmla="*/ 0 h 3794"/>
                        <a:gd name="T32" fmla="*/ 0 w 4251"/>
                        <a:gd name="T33" fmla="*/ 0 h 3794"/>
                        <a:gd name="T34" fmla="*/ 0 w 4251"/>
                        <a:gd name="T35" fmla="*/ 0 h 3794"/>
                        <a:gd name="T36" fmla="*/ 0 w 4251"/>
                        <a:gd name="T37" fmla="*/ 0 h 3794"/>
                        <a:gd name="T38" fmla="*/ 0 w 4251"/>
                        <a:gd name="T39" fmla="*/ 0 h 3794"/>
                        <a:gd name="T40" fmla="*/ 0 w 4251"/>
                        <a:gd name="T41" fmla="*/ 0 h 3794"/>
                        <a:gd name="T42" fmla="*/ 1 w 4251"/>
                        <a:gd name="T43" fmla="*/ 0 h 3794"/>
                        <a:gd name="T44" fmla="*/ 1 w 4251"/>
                        <a:gd name="T45" fmla="*/ 0 h 3794"/>
                        <a:gd name="T46" fmla="*/ 1 w 4251"/>
                        <a:gd name="T47" fmla="*/ 0 h 3794"/>
                        <a:gd name="T48" fmla="*/ 1 w 4251"/>
                        <a:gd name="T49" fmla="*/ 0 h 3794"/>
                        <a:gd name="T50" fmla="*/ 1 w 4251"/>
                        <a:gd name="T51" fmla="*/ 0 h 3794"/>
                        <a:gd name="T52" fmla="*/ 1 w 4251"/>
                        <a:gd name="T53" fmla="*/ 1 h 3794"/>
                        <a:gd name="T54" fmla="*/ 1 w 4251"/>
                        <a:gd name="T55" fmla="*/ 1 h 3794"/>
                        <a:gd name="T56" fmla="*/ 1 w 4251"/>
                        <a:gd name="T57" fmla="*/ 1 h 3794"/>
                        <a:gd name="T58" fmla="*/ 1 w 4251"/>
                        <a:gd name="T59" fmla="*/ 1 h 3794"/>
                        <a:gd name="T60" fmla="*/ 1 w 4251"/>
                        <a:gd name="T61" fmla="*/ 1 h 3794"/>
                        <a:gd name="T62" fmla="*/ 1 w 4251"/>
                        <a:gd name="T63" fmla="*/ 1 h 3794"/>
                        <a:gd name="T64" fmla="*/ 1 w 4251"/>
                        <a:gd name="T65" fmla="*/ 1 h 3794"/>
                        <a:gd name="T66" fmla="*/ 1 w 4251"/>
                        <a:gd name="T67" fmla="*/ 1 h 3794"/>
                        <a:gd name="T68" fmla="*/ 1 w 4251"/>
                        <a:gd name="T69" fmla="*/ 1 h 3794"/>
                        <a:gd name="T70" fmla="*/ 1 w 4251"/>
                        <a:gd name="T71" fmla="*/ 1 h 3794"/>
                        <a:gd name="T72" fmla="*/ 1 w 4251"/>
                        <a:gd name="T73" fmla="*/ 1 h 3794"/>
                        <a:gd name="T74" fmla="*/ 1 w 4251"/>
                        <a:gd name="T75" fmla="*/ 1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rgbClr val="23236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62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3356" y="-32415"/>
                      <a:ext cx="4865" cy="4865"/>
                      <a:chOff x="-33356" y="-32415"/>
                      <a:chExt cx="4865" cy="4865"/>
                    </a:xfrm>
                  </p:grpSpPr>
                  <p:sp>
                    <p:nvSpPr>
                      <p:cNvPr id="1063" name="Freeform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30964" y="-30008"/>
                        <a:ext cx="74" cy="65"/>
                      </a:xfrm>
                      <a:custGeom>
                        <a:avLst/>
                        <a:gdLst>
                          <a:gd name="T0" fmla="*/ 0 w 4108"/>
                          <a:gd name="T1" fmla="*/ 0 h 3657"/>
                          <a:gd name="T2" fmla="*/ 0 w 4108"/>
                          <a:gd name="T3" fmla="*/ 0 h 3657"/>
                          <a:gd name="T4" fmla="*/ 0 w 4108"/>
                          <a:gd name="T5" fmla="*/ 0 h 3657"/>
                          <a:gd name="T6" fmla="*/ 0 w 4108"/>
                          <a:gd name="T7" fmla="*/ 0 h 3657"/>
                          <a:gd name="T8" fmla="*/ 1 w 4108"/>
                          <a:gd name="T9" fmla="*/ 0 h 3657"/>
                          <a:gd name="T10" fmla="*/ 1 w 4108"/>
                          <a:gd name="T11" fmla="*/ 0 h 3657"/>
                          <a:gd name="T12" fmla="*/ 1 w 4108"/>
                          <a:gd name="T13" fmla="*/ 0 h 3657"/>
                          <a:gd name="T14" fmla="*/ 1 w 4108"/>
                          <a:gd name="T15" fmla="*/ 0 h 3657"/>
                          <a:gd name="T16" fmla="*/ 1 w 4108"/>
                          <a:gd name="T17" fmla="*/ 0 h 3657"/>
                          <a:gd name="T18" fmla="*/ 1 w 4108"/>
                          <a:gd name="T19" fmla="*/ 0 h 3657"/>
                          <a:gd name="T20" fmla="*/ 1 w 4108"/>
                          <a:gd name="T21" fmla="*/ 1 h 3657"/>
                          <a:gd name="T22" fmla="*/ 1 w 4108"/>
                          <a:gd name="T23" fmla="*/ 1 h 3657"/>
                          <a:gd name="T24" fmla="*/ 1 w 4108"/>
                          <a:gd name="T25" fmla="*/ 1 h 3657"/>
                          <a:gd name="T26" fmla="*/ 1 w 4108"/>
                          <a:gd name="T27" fmla="*/ 1 h 3657"/>
                          <a:gd name="T28" fmla="*/ 1 w 4108"/>
                          <a:gd name="T29" fmla="*/ 1 h 3657"/>
                          <a:gd name="T30" fmla="*/ 1 w 4108"/>
                          <a:gd name="T31" fmla="*/ 1 h 3657"/>
                          <a:gd name="T32" fmla="*/ 1 w 4108"/>
                          <a:gd name="T33" fmla="*/ 1 h 3657"/>
                          <a:gd name="T34" fmla="*/ 1 w 4108"/>
                          <a:gd name="T35" fmla="*/ 1 h 3657"/>
                          <a:gd name="T36" fmla="*/ 1 w 4108"/>
                          <a:gd name="T37" fmla="*/ 1 h 3657"/>
                          <a:gd name="T38" fmla="*/ 1 w 4108"/>
                          <a:gd name="T39" fmla="*/ 1 h 3657"/>
                          <a:gd name="T40" fmla="*/ 1 w 4108"/>
                          <a:gd name="T41" fmla="*/ 1 h 3657"/>
                          <a:gd name="T42" fmla="*/ 1 w 4108"/>
                          <a:gd name="T43" fmla="*/ 1 h 3657"/>
                          <a:gd name="T44" fmla="*/ 1 w 4108"/>
                          <a:gd name="T45" fmla="*/ 1 h 3657"/>
                          <a:gd name="T46" fmla="*/ 1 w 4108"/>
                          <a:gd name="T47" fmla="*/ 1 h 3657"/>
                          <a:gd name="T48" fmla="*/ 1 w 4108"/>
                          <a:gd name="T49" fmla="*/ 1 h 3657"/>
                          <a:gd name="T50" fmla="*/ 1 w 4108"/>
                          <a:gd name="T51" fmla="*/ 1 h 3657"/>
                          <a:gd name="T52" fmla="*/ 1 w 4108"/>
                          <a:gd name="T53" fmla="*/ 1 h 3657"/>
                          <a:gd name="T54" fmla="*/ 1 w 4108"/>
                          <a:gd name="T55" fmla="*/ 0 h 3657"/>
                          <a:gd name="T56" fmla="*/ 1 w 4108"/>
                          <a:gd name="T57" fmla="*/ 0 h 3657"/>
                          <a:gd name="T58" fmla="*/ 1 w 4108"/>
                          <a:gd name="T59" fmla="*/ 0 h 3657"/>
                          <a:gd name="T60" fmla="*/ 1 w 4108"/>
                          <a:gd name="T61" fmla="*/ 0 h 3657"/>
                          <a:gd name="T62" fmla="*/ 1 w 4108"/>
                          <a:gd name="T63" fmla="*/ 0 h 3657"/>
                          <a:gd name="T64" fmla="*/ 1 w 4108"/>
                          <a:gd name="T65" fmla="*/ 0 h 3657"/>
                          <a:gd name="T66" fmla="*/ 0 w 4108"/>
                          <a:gd name="T67" fmla="*/ 0 h 3657"/>
                          <a:gd name="T68" fmla="*/ 0 w 4108"/>
                          <a:gd name="T69" fmla="*/ 0 h 3657"/>
                          <a:gd name="T70" fmla="*/ 0 w 4108"/>
                          <a:gd name="T71" fmla="*/ 0 h 3657"/>
                          <a:gd name="T72" fmla="*/ 0 w 4108"/>
                          <a:gd name="T73" fmla="*/ 0 h 3657"/>
                          <a:gd name="T74" fmla="*/ 0 w 4108"/>
                          <a:gd name="T75" fmla="*/ 0 h 3657"/>
                          <a:gd name="T76" fmla="*/ 0 w 4108"/>
                          <a:gd name="T77" fmla="*/ 0 h 3657"/>
                          <a:gd name="T78" fmla="*/ 0 w 4108"/>
                          <a:gd name="T79" fmla="*/ 0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rgbClr val="23236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80808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64" name="Group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33356" y="-32415"/>
                        <a:ext cx="4865" cy="4865"/>
                        <a:chOff x="-33356" y="-32415"/>
                        <a:chExt cx="4865" cy="4865"/>
                      </a:xfrm>
                    </p:grpSpPr>
                    <p:sp>
                      <p:nvSpPr>
                        <p:cNvPr id="1065" name="Line 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6" y="-29982"/>
                          <a:ext cx="0" cy="3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66" name="Lin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4" y="-29982"/>
                          <a:ext cx="25" cy="2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67" name="Line 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2"/>
                          <a:ext cx="25" cy="2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68" name="Line 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2"/>
                          <a:ext cx="25" cy="3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69" name="Line 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2"/>
                          <a:ext cx="25" cy="3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0" name="Line 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2"/>
                          <a:ext cx="13" cy="4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1" name="Line 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4" y="-29983"/>
                          <a:ext cx="25" cy="1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2" name="Line 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4" y="-29983"/>
                          <a:ext cx="25" cy="1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3" name="Line 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29994"/>
                          <a:ext cx="18" cy="1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4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4" y="-29984"/>
                          <a:ext cx="23" cy="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5" name="Line 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4" y="-29983"/>
                          <a:ext cx="25" cy="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6" name="Line 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05"/>
                          <a:ext cx="8" cy="2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7" name="Line 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06"/>
                          <a:ext cx="6" cy="2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8" name="Line 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07"/>
                          <a:ext cx="5" cy="2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79" name="Line 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10"/>
                          <a:ext cx="3" cy="2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0" name="Line 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11"/>
                          <a:ext cx="2" cy="2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1" name="Line 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12"/>
                          <a:ext cx="0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2" name="Line 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23" y="-30013"/>
                          <a:ext cx="6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3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25" y="-30012"/>
                          <a:ext cx="8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4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27" y="-30012"/>
                          <a:ext cx="10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5" name="Lin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29" y="-30012"/>
                          <a:ext cx="12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6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32" y="-30012"/>
                          <a:ext cx="14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7" name="Line 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35" y="-30012"/>
                          <a:ext cx="17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8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38" y="-30013"/>
                          <a:ext cx="20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89" name="Line 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41" y="-30013"/>
                          <a:ext cx="23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0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46" y="-30013"/>
                          <a:ext cx="27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1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51" y="-30013"/>
                          <a:ext cx="32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2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57" y="-30013"/>
                          <a:ext cx="38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3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64" y="-30012"/>
                          <a:ext cx="45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4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70" y="-30010"/>
                          <a:ext cx="51" cy="2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5" name="Line 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70" y="-30005"/>
                          <a:ext cx="51" cy="2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6" name="Line 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69" y="-29995"/>
                          <a:ext cx="50" cy="1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7" name="Line 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60" y="-29984"/>
                          <a:ext cx="42" cy="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8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7" y="-29984"/>
                          <a:ext cx="39" cy="1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99" name="Freeform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0915" y="-30008"/>
                          <a:ext cx="25" cy="29"/>
                        </a:xfrm>
                        <a:custGeom>
                          <a:avLst/>
                          <a:gdLst>
                            <a:gd name="T0" fmla="*/ 0 w 1537"/>
                            <a:gd name="T1" fmla="*/ 0 h 1768"/>
                            <a:gd name="T2" fmla="*/ 0 w 1537"/>
                            <a:gd name="T3" fmla="*/ 0 h 1768"/>
                            <a:gd name="T4" fmla="*/ 0 w 1537"/>
                            <a:gd name="T5" fmla="*/ 0 h 1768"/>
                            <a:gd name="T6" fmla="*/ 0 w 1537"/>
                            <a:gd name="T7" fmla="*/ 0 h 1768"/>
                            <a:gd name="T8" fmla="*/ 0 w 1537"/>
                            <a:gd name="T9" fmla="*/ 0 h 1768"/>
                            <a:gd name="T10" fmla="*/ 0 w 1537"/>
                            <a:gd name="T11" fmla="*/ 0 h 1768"/>
                            <a:gd name="T12" fmla="*/ 0 w 1537"/>
                            <a:gd name="T13" fmla="*/ 0 h 1768"/>
                            <a:gd name="T14" fmla="*/ 0 w 1537"/>
                            <a:gd name="T15" fmla="*/ 0 h 1768"/>
                            <a:gd name="T16" fmla="*/ 0 w 1537"/>
                            <a:gd name="T17" fmla="*/ 0 h 1768"/>
                            <a:gd name="T18" fmla="*/ 0 w 1537"/>
                            <a:gd name="T19" fmla="*/ 0 h 1768"/>
                            <a:gd name="T20" fmla="*/ 0 w 1537"/>
                            <a:gd name="T21" fmla="*/ 0 h 1768"/>
                            <a:gd name="T22" fmla="*/ 0 w 1537"/>
                            <a:gd name="T23" fmla="*/ 0 h 1768"/>
                            <a:gd name="T24" fmla="*/ 0 w 1537"/>
                            <a:gd name="T25" fmla="*/ 0 h 1768"/>
                            <a:gd name="T26" fmla="*/ 0 w 1537"/>
                            <a:gd name="T27" fmla="*/ 0 h 1768"/>
                            <a:gd name="T28" fmla="*/ 0 w 1537"/>
                            <a:gd name="T29" fmla="*/ 0 h 1768"/>
                            <a:gd name="T30" fmla="*/ 0 w 1537"/>
                            <a:gd name="T31" fmla="*/ 0 h 1768"/>
                            <a:gd name="T32" fmla="*/ 0 w 1537"/>
                            <a:gd name="T33" fmla="*/ 0 h 1768"/>
                            <a:gd name="T34" fmla="*/ 0 w 1537"/>
                            <a:gd name="T35" fmla="*/ 0 h 1768"/>
                            <a:gd name="T36" fmla="*/ 0 w 1537"/>
                            <a:gd name="T37" fmla="*/ 0 h 1768"/>
                            <a:gd name="T38" fmla="*/ 0 w 1537"/>
                            <a:gd name="T39" fmla="*/ 0 h 1768"/>
                            <a:gd name="T40" fmla="*/ 0 w 1537"/>
                            <a:gd name="T41" fmla="*/ 0 h 1768"/>
                            <a:gd name="T42" fmla="*/ 0 w 1537"/>
                            <a:gd name="T43" fmla="*/ 0 h 1768"/>
                            <a:gd name="T44" fmla="*/ 0 w 1537"/>
                            <a:gd name="T45" fmla="*/ 0 h 1768"/>
                            <a:gd name="T46" fmla="*/ 0 w 1537"/>
                            <a:gd name="T47" fmla="*/ 0 h 1768"/>
                            <a:gd name="T48" fmla="*/ 0 w 1537"/>
                            <a:gd name="T49" fmla="*/ 0 h 1768"/>
                            <a:gd name="T50" fmla="*/ 0 w 1537"/>
                            <a:gd name="T51" fmla="*/ 0 h 1768"/>
                            <a:gd name="T52" fmla="*/ 0 w 1537"/>
                            <a:gd name="T53" fmla="*/ 0 h 1768"/>
                            <a:gd name="T54" fmla="*/ 0 w 1537"/>
                            <a:gd name="T55" fmla="*/ 0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32369"/>
                        </a:solidFill>
                        <a:ln w="9360" cap="sq">
                          <a:solidFill>
                            <a:srgbClr val="232369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100" name="Group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33356" y="-32415"/>
                          <a:ext cx="4865" cy="4865"/>
                          <a:chOff x="-33356" y="-32415"/>
                          <a:chExt cx="4865" cy="4865"/>
                        </a:xfrm>
                      </p:grpSpPr>
                      <p:sp>
                        <p:nvSpPr>
                          <p:cNvPr id="1135" name="Oval 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0849" y="-30395"/>
                            <a:ext cx="262" cy="253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36" name="Oval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0959" y="-30487"/>
                            <a:ext cx="461" cy="461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37" name="Oval 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134" y="-30577"/>
                            <a:ext cx="782" cy="754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38" name="Oval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278" y="-30718"/>
                            <a:ext cx="1038" cy="1052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39" name="Oval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436" y="-30828"/>
                            <a:ext cx="1315" cy="1367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40" name="Oval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628" y="-30962"/>
                            <a:ext cx="1627" cy="1661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41" name="Oval 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806" y="-31082"/>
                            <a:ext cx="1955" cy="1959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42" name="Oval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973" y="-31200"/>
                            <a:ext cx="2258" cy="2243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" name="Oval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2179" y="-31318"/>
                            <a:ext cx="2624" cy="2526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44" name="Oval 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2310" y="-31445"/>
                            <a:ext cx="2875" cy="2826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45" name="Oval 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80000">
                            <a:off x="-32479" y="-31583"/>
                            <a:ext cx="3157" cy="3134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1146" name="Oval 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2645" y="-31703"/>
                            <a:ext cx="3442" cy="3442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</p:grpSp>
                    <p:sp>
                      <p:nvSpPr>
                        <p:cNvPr id="1101" name="Line 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36" y="-29982"/>
                          <a:ext cx="19" cy="3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2" name="Line 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42" y="-29982"/>
                          <a:ext cx="25" cy="2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3" name="Line 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39" y="-29982"/>
                          <a:ext cx="22" cy="2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4" name="Line 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44" y="-29983"/>
                          <a:ext cx="27" cy="2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5" name="Line 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48" y="-29983"/>
                          <a:ext cx="30" cy="2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6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2" y="-29983"/>
                          <a:ext cx="34" cy="1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7" name="Line 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4" y="-29983"/>
                          <a:ext cx="36" cy="1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8" name="Line 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8" y="-29984"/>
                          <a:ext cx="40" cy="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09" name="Line 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62" y="-29984"/>
                          <a:ext cx="44" cy="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0" name="Line 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65" y="-29984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1" name="Line 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69" y="-29991"/>
                          <a:ext cx="50" cy="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2" name="Line 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70" y="-30001"/>
                          <a:ext cx="51" cy="1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3" name="Line 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6" y="-30013"/>
                          <a:ext cx="0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4" name="Line 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30004"/>
                          <a:ext cx="9" cy="1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5" name="Line 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30003"/>
                          <a:ext cx="10" cy="1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6" name="Line 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30001"/>
                          <a:ext cx="11" cy="1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7" name="Line 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30000"/>
                          <a:ext cx="13" cy="1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8" name="Line 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29999"/>
                          <a:ext cx="13" cy="1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19" name="Line 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29998"/>
                          <a:ext cx="15" cy="1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0" name="Line 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29995"/>
                          <a:ext cx="16" cy="1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1" name="Line 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29992"/>
                          <a:ext cx="19" cy="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2" name="Line 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15" y="-29990"/>
                          <a:ext cx="20" cy="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3" name="Line 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4"/>
                          <a:ext cx="24" cy="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4" name="Line 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3"/>
                          <a:ext cx="25" cy="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5" name="Line 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4" y="-29983"/>
                          <a:ext cx="25" cy="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6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2"/>
                          <a:ext cx="21" cy="3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7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5" y="-29982"/>
                          <a:ext cx="17" cy="4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8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6" y="-29982"/>
                          <a:ext cx="8" cy="4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29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6" y="-29982"/>
                          <a:ext cx="4" cy="4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0" name="Line 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16" y="-29982"/>
                          <a:ext cx="0" cy="3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1" name="Line 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23" y="-29982"/>
                          <a:ext cx="7" cy="3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2" name="Line 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28" y="-29982"/>
                          <a:ext cx="11" cy="3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3" name="Line 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31" y="-29982"/>
                          <a:ext cx="14" cy="3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134" name="Line 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34" y="-29982"/>
                          <a:ext cx="17" cy="3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43" name="Group 96"/>
              <p:cNvGrpSpPr>
                <a:grpSpLocks/>
              </p:cNvGrpSpPr>
              <p:nvPr/>
            </p:nvGrpSpPr>
            <p:grpSpPr bwMode="auto">
              <a:xfrm>
                <a:off x="-30945" y="-30009"/>
                <a:ext cx="55" cy="45"/>
                <a:chOff x="-30945" y="-30009"/>
                <a:chExt cx="55" cy="45"/>
              </a:xfrm>
            </p:grpSpPr>
            <p:sp>
              <p:nvSpPr>
                <p:cNvPr id="1044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-30946" y="-29983"/>
                  <a:ext cx="30" cy="19"/>
                </a:xfrm>
                <a:prstGeom prst="line">
                  <a:avLst/>
                </a:prstGeom>
                <a:noFill/>
                <a:ln w="9360" cap="sq">
                  <a:solidFill>
                    <a:srgbClr val="23236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Line 98"/>
                <p:cNvSpPr>
                  <a:spLocks noChangeShapeType="1"/>
                </p:cNvSpPr>
                <p:nvPr/>
              </p:nvSpPr>
              <p:spPr bwMode="auto">
                <a:xfrm>
                  <a:off x="-30904" y="-30009"/>
                  <a:ext cx="0" cy="5"/>
                </a:xfrm>
                <a:prstGeom prst="line">
                  <a:avLst/>
                </a:prstGeom>
                <a:noFill/>
                <a:ln w="19080" cap="sq">
                  <a:solidFill>
                    <a:srgbClr val="23236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46" name="Group 99"/>
                <p:cNvGrpSpPr>
                  <a:grpSpLocks/>
                </p:cNvGrpSpPr>
                <p:nvPr/>
              </p:nvGrpSpPr>
              <p:grpSpPr bwMode="auto">
                <a:xfrm>
                  <a:off x="-30910" y="-30008"/>
                  <a:ext cx="20" cy="21"/>
                  <a:chOff x="-30910" y="-30008"/>
                  <a:chExt cx="20" cy="21"/>
                </a:xfrm>
              </p:grpSpPr>
              <p:sp>
                <p:nvSpPr>
                  <p:cNvPr id="1047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0901" y="-30004"/>
                    <a:ext cx="0" cy="6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8" name="Freeform 101"/>
                  <p:cNvSpPr>
                    <a:spLocks noChangeArrowheads="1"/>
                  </p:cNvSpPr>
                  <p:nvPr/>
                </p:nvSpPr>
                <p:spPr bwMode="auto">
                  <a:xfrm>
                    <a:off x="-30904" y="-30004"/>
                    <a:ext cx="12" cy="12"/>
                  </a:xfrm>
                  <a:custGeom>
                    <a:avLst/>
                    <a:gdLst>
                      <a:gd name="T0" fmla="*/ 0 w 1006"/>
                      <a:gd name="T1" fmla="*/ 0 h 1102"/>
                      <a:gd name="T2" fmla="*/ 0 w 1006"/>
                      <a:gd name="T3" fmla="*/ 0 h 1102"/>
                      <a:gd name="T4" fmla="*/ 0 w 1006"/>
                      <a:gd name="T5" fmla="*/ 0 h 1102"/>
                      <a:gd name="T6" fmla="*/ 0 w 1006"/>
                      <a:gd name="T7" fmla="*/ 0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80" cap="sq">
                    <a:solidFill>
                      <a:srgbClr val="23236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0910" y="-30009"/>
                    <a:ext cx="0" cy="3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0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-30901" y="-29998"/>
                    <a:ext cx="4" cy="0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-30894" y="-29995"/>
                    <a:ext cx="0" cy="5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-30892" y="-29987"/>
                    <a:ext cx="0" cy="0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3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30895" y="-29989"/>
                    <a:ext cx="6" cy="0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4" name="Line 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0897" y="-29998"/>
                    <a:ext cx="0" cy="6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33" name="Group 108"/>
            <p:cNvGrpSpPr>
              <a:grpSpLocks/>
            </p:cNvGrpSpPr>
            <p:nvPr/>
          </p:nvGrpSpPr>
          <p:grpSpPr bwMode="auto">
            <a:xfrm>
              <a:off x="-30941" y="-30009"/>
              <a:ext cx="52" cy="52"/>
              <a:chOff x="-30941" y="-30009"/>
              <a:chExt cx="52" cy="52"/>
            </a:xfrm>
          </p:grpSpPr>
          <p:sp>
            <p:nvSpPr>
              <p:cNvPr id="1034" name="Freeform 109"/>
              <p:cNvSpPr>
                <a:spLocks noChangeArrowheads="1"/>
              </p:cNvSpPr>
              <p:nvPr/>
            </p:nvSpPr>
            <p:spPr bwMode="auto">
              <a:xfrm>
                <a:off x="-30909" y="-30009"/>
                <a:ext cx="20" cy="26"/>
              </a:xfrm>
              <a:custGeom>
                <a:avLst/>
                <a:gdLst>
                  <a:gd name="T0" fmla="*/ 0 w 1435"/>
                  <a:gd name="T1" fmla="*/ 0 h 1618"/>
                  <a:gd name="T2" fmla="*/ 0 w 1435"/>
                  <a:gd name="T3" fmla="*/ 0 h 1618"/>
                  <a:gd name="T4" fmla="*/ 0 w 1435"/>
                  <a:gd name="T5" fmla="*/ 0 h 1618"/>
                  <a:gd name="T6" fmla="*/ 0 w 1435"/>
                  <a:gd name="T7" fmla="*/ 0 h 1618"/>
                  <a:gd name="T8" fmla="*/ 0 w 1435"/>
                  <a:gd name="T9" fmla="*/ 0 h 1618"/>
                  <a:gd name="T10" fmla="*/ 0 w 1435"/>
                  <a:gd name="T11" fmla="*/ 0 h 1618"/>
                  <a:gd name="T12" fmla="*/ 0 w 1435"/>
                  <a:gd name="T13" fmla="*/ 0 h 1618"/>
                  <a:gd name="T14" fmla="*/ 0 w 1435"/>
                  <a:gd name="T15" fmla="*/ 0 h 1618"/>
                  <a:gd name="T16" fmla="*/ 0 w 1435"/>
                  <a:gd name="T17" fmla="*/ 0 h 1618"/>
                  <a:gd name="T18" fmla="*/ 0 w 1435"/>
                  <a:gd name="T19" fmla="*/ 0 h 1618"/>
                  <a:gd name="T20" fmla="*/ 0 w 1435"/>
                  <a:gd name="T21" fmla="*/ 0 h 1618"/>
                  <a:gd name="T22" fmla="*/ 0 w 1435"/>
                  <a:gd name="T23" fmla="*/ 0 h 1618"/>
                  <a:gd name="T24" fmla="*/ 0 w 1435"/>
                  <a:gd name="T25" fmla="*/ 0 h 1618"/>
                  <a:gd name="T26" fmla="*/ 0 w 1435"/>
                  <a:gd name="T27" fmla="*/ 0 h 1618"/>
                  <a:gd name="T28" fmla="*/ 0 w 1435"/>
                  <a:gd name="T29" fmla="*/ 0 h 1618"/>
                  <a:gd name="T30" fmla="*/ 0 w 1435"/>
                  <a:gd name="T31" fmla="*/ 0 h 1618"/>
                  <a:gd name="T32" fmla="*/ 0 w 1435"/>
                  <a:gd name="T33" fmla="*/ 0 h 1618"/>
                  <a:gd name="T34" fmla="*/ 0 w 1435"/>
                  <a:gd name="T35" fmla="*/ 0 h 1618"/>
                  <a:gd name="T36" fmla="*/ 0 w 1435"/>
                  <a:gd name="T37" fmla="*/ 0 h 1618"/>
                  <a:gd name="T38" fmla="*/ 0 w 1435"/>
                  <a:gd name="T39" fmla="*/ 0 h 1618"/>
                  <a:gd name="T40" fmla="*/ 0 w 1435"/>
                  <a:gd name="T41" fmla="*/ 0 h 1618"/>
                  <a:gd name="T42" fmla="*/ 0 w 1435"/>
                  <a:gd name="T43" fmla="*/ 0 h 1618"/>
                  <a:gd name="T44" fmla="*/ 0 w 1435"/>
                  <a:gd name="T45" fmla="*/ 0 h 1618"/>
                  <a:gd name="T46" fmla="*/ 0 w 1435"/>
                  <a:gd name="T47" fmla="*/ 0 h 1618"/>
                  <a:gd name="T48" fmla="*/ 0 w 1435"/>
                  <a:gd name="T49" fmla="*/ 0 h 1618"/>
                  <a:gd name="T50" fmla="*/ 0 w 1435"/>
                  <a:gd name="T51" fmla="*/ 0 h 1618"/>
                  <a:gd name="T52" fmla="*/ 0 w 1435"/>
                  <a:gd name="T53" fmla="*/ 0 h 1618"/>
                  <a:gd name="T54" fmla="*/ 0 w 1435"/>
                  <a:gd name="T55" fmla="*/ 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rgbClr val="23236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Freeform 110"/>
              <p:cNvSpPr>
                <a:spLocks noChangeArrowheads="1"/>
              </p:cNvSpPr>
              <p:nvPr/>
            </p:nvSpPr>
            <p:spPr bwMode="auto">
              <a:xfrm>
                <a:off x="-30914" y="-30009"/>
                <a:ext cx="24" cy="33"/>
              </a:xfrm>
              <a:custGeom>
                <a:avLst/>
                <a:gdLst>
                  <a:gd name="T0" fmla="*/ 0 w 1668"/>
                  <a:gd name="T1" fmla="*/ 0 h 2014"/>
                  <a:gd name="T2" fmla="*/ 0 w 1668"/>
                  <a:gd name="T3" fmla="*/ 0 h 2014"/>
                  <a:gd name="T4" fmla="*/ 0 w 1668"/>
                  <a:gd name="T5" fmla="*/ 0 h 2014"/>
                  <a:gd name="T6" fmla="*/ 0 w 1668"/>
                  <a:gd name="T7" fmla="*/ 0 h 2014"/>
                  <a:gd name="T8" fmla="*/ 0 w 1668"/>
                  <a:gd name="T9" fmla="*/ 0 h 2014"/>
                  <a:gd name="T10" fmla="*/ 0 w 1668"/>
                  <a:gd name="T11" fmla="*/ 0 h 2014"/>
                  <a:gd name="T12" fmla="*/ 0 w 1668"/>
                  <a:gd name="T13" fmla="*/ 0 h 2014"/>
                  <a:gd name="T14" fmla="*/ 0 w 1668"/>
                  <a:gd name="T15" fmla="*/ 0 h 2014"/>
                  <a:gd name="T16" fmla="*/ 0 w 1668"/>
                  <a:gd name="T17" fmla="*/ 0 h 2014"/>
                  <a:gd name="T18" fmla="*/ 0 w 1668"/>
                  <a:gd name="T19" fmla="*/ 0 h 2014"/>
                  <a:gd name="T20" fmla="*/ 0 w 1668"/>
                  <a:gd name="T21" fmla="*/ 0 h 2014"/>
                  <a:gd name="T22" fmla="*/ 0 w 1668"/>
                  <a:gd name="T23" fmla="*/ 0 h 2014"/>
                  <a:gd name="T24" fmla="*/ 0 w 1668"/>
                  <a:gd name="T25" fmla="*/ 0 h 2014"/>
                  <a:gd name="T26" fmla="*/ 0 w 1668"/>
                  <a:gd name="T27" fmla="*/ 0 h 2014"/>
                  <a:gd name="T28" fmla="*/ 0 w 1668"/>
                  <a:gd name="T29" fmla="*/ 0 h 2014"/>
                  <a:gd name="T30" fmla="*/ 0 w 1668"/>
                  <a:gd name="T31" fmla="*/ 0 h 2014"/>
                  <a:gd name="T32" fmla="*/ 0 w 1668"/>
                  <a:gd name="T33" fmla="*/ 0 h 2014"/>
                  <a:gd name="T34" fmla="*/ 0 w 1668"/>
                  <a:gd name="T35" fmla="*/ 0 h 2014"/>
                  <a:gd name="T36" fmla="*/ 0 w 1668"/>
                  <a:gd name="T37" fmla="*/ 0 h 2014"/>
                  <a:gd name="T38" fmla="*/ 0 w 1668"/>
                  <a:gd name="T39" fmla="*/ 0 h 2014"/>
                  <a:gd name="T40" fmla="*/ 0 w 1668"/>
                  <a:gd name="T41" fmla="*/ 1 h 2014"/>
                  <a:gd name="T42" fmla="*/ 0 w 1668"/>
                  <a:gd name="T43" fmla="*/ 1 h 2014"/>
                  <a:gd name="T44" fmla="*/ 0 w 1668"/>
                  <a:gd name="T45" fmla="*/ 1 h 2014"/>
                  <a:gd name="T46" fmla="*/ 0 w 1668"/>
                  <a:gd name="T47" fmla="*/ 1 h 2014"/>
                  <a:gd name="T48" fmla="*/ 0 w 1668"/>
                  <a:gd name="T49" fmla="*/ 0 h 2014"/>
                  <a:gd name="T50" fmla="*/ 0 w 1668"/>
                  <a:gd name="T51" fmla="*/ 0 h 2014"/>
                  <a:gd name="T52" fmla="*/ 0 w 1668"/>
                  <a:gd name="T53" fmla="*/ 0 h 2014"/>
                  <a:gd name="T54" fmla="*/ 0 w 1668"/>
                  <a:gd name="T55" fmla="*/ 0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rgbClr val="23236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6" name="Group 111"/>
              <p:cNvGrpSpPr>
                <a:grpSpLocks/>
              </p:cNvGrpSpPr>
              <p:nvPr/>
            </p:nvGrpSpPr>
            <p:grpSpPr bwMode="auto">
              <a:xfrm>
                <a:off x="-30941" y="-29970"/>
                <a:ext cx="15" cy="13"/>
                <a:chOff x="-30941" y="-29970"/>
                <a:chExt cx="15" cy="13"/>
              </a:xfrm>
            </p:grpSpPr>
            <p:sp>
              <p:nvSpPr>
                <p:cNvPr id="1037" name="Oval 112"/>
                <p:cNvSpPr>
                  <a:spLocks noChangeArrowheads="1"/>
                </p:cNvSpPr>
                <p:nvPr/>
              </p:nvSpPr>
              <p:spPr bwMode="auto">
                <a:xfrm rot="2820000">
                  <a:off x="-30930" y="-29970"/>
                  <a:ext cx="3" cy="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A" altLang="fr-FR"/>
                </a:p>
              </p:txBody>
            </p:sp>
            <p:sp>
              <p:nvSpPr>
                <p:cNvPr id="1038" name="Freeform 113"/>
                <p:cNvSpPr>
                  <a:spLocks noChangeArrowheads="1"/>
                </p:cNvSpPr>
                <p:nvPr/>
              </p:nvSpPr>
              <p:spPr bwMode="auto">
                <a:xfrm>
                  <a:off x="-30937" y="-29963"/>
                  <a:ext cx="6" cy="2"/>
                </a:xfrm>
                <a:custGeom>
                  <a:avLst/>
                  <a:gdLst>
                    <a:gd name="T0" fmla="*/ 0 w 227"/>
                    <a:gd name="T1" fmla="*/ 0 h 222"/>
                    <a:gd name="T2" fmla="*/ 0 w 227"/>
                    <a:gd name="T3" fmla="*/ 0 h 222"/>
                    <a:gd name="T4" fmla="*/ 0 w 227"/>
                    <a:gd name="T5" fmla="*/ 0 h 222"/>
                    <a:gd name="T6" fmla="*/ 0 w 227"/>
                    <a:gd name="T7" fmla="*/ 0 h 222"/>
                    <a:gd name="T8" fmla="*/ 0 w 227"/>
                    <a:gd name="T9" fmla="*/ 0 h 222"/>
                    <a:gd name="T10" fmla="*/ 0 w 227"/>
                    <a:gd name="T11" fmla="*/ 0 h 222"/>
                    <a:gd name="T12" fmla="*/ 0 w 227"/>
                    <a:gd name="T13" fmla="*/ 0 h 222"/>
                    <a:gd name="T14" fmla="*/ 0 w 227"/>
                    <a:gd name="T15" fmla="*/ 0 h 222"/>
                    <a:gd name="T16" fmla="*/ 0 w 227"/>
                    <a:gd name="T17" fmla="*/ 0 h 222"/>
                    <a:gd name="T18" fmla="*/ 0 w 227"/>
                    <a:gd name="T19" fmla="*/ 0 h 222"/>
                    <a:gd name="T20" fmla="*/ 0 w 227"/>
                    <a:gd name="T21" fmla="*/ 0 h 222"/>
                    <a:gd name="T22" fmla="*/ 0 w 227"/>
                    <a:gd name="T23" fmla="*/ 0 h 222"/>
                    <a:gd name="T24" fmla="*/ 0 w 227"/>
                    <a:gd name="T25" fmla="*/ 0 h 222"/>
                    <a:gd name="T26" fmla="*/ 0 w 227"/>
                    <a:gd name="T27" fmla="*/ 0 h 222"/>
                    <a:gd name="T28" fmla="*/ 0 w 227"/>
                    <a:gd name="T29" fmla="*/ 0 h 222"/>
                    <a:gd name="T30" fmla="*/ 0 w 227"/>
                    <a:gd name="T31" fmla="*/ 0 h 222"/>
                    <a:gd name="T32" fmla="*/ 0 w 227"/>
                    <a:gd name="T33" fmla="*/ 0 h 222"/>
                    <a:gd name="T34" fmla="*/ 0 w 227"/>
                    <a:gd name="T35" fmla="*/ 0 h 222"/>
                    <a:gd name="T36" fmla="*/ 0 w 227"/>
                    <a:gd name="T37" fmla="*/ 0 h 222"/>
                    <a:gd name="T38" fmla="*/ 0 w 227"/>
                    <a:gd name="T39" fmla="*/ 0 h 222"/>
                    <a:gd name="T40" fmla="*/ 0 w 227"/>
                    <a:gd name="T41" fmla="*/ 0 h 222"/>
                    <a:gd name="T42" fmla="*/ 0 w 227"/>
                    <a:gd name="T43" fmla="*/ 0 h 22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9" name="Freeform 114"/>
                <p:cNvSpPr>
                  <a:spLocks noChangeArrowheads="1"/>
                </p:cNvSpPr>
                <p:nvPr/>
              </p:nvSpPr>
              <p:spPr bwMode="auto">
                <a:xfrm>
                  <a:off x="-30938" y="-29960"/>
                  <a:ext cx="2" cy="0"/>
                </a:xfrm>
                <a:custGeom>
                  <a:avLst/>
                  <a:gdLst>
                    <a:gd name="T0" fmla="*/ 0 w 233"/>
                    <a:gd name="T1" fmla="*/ 0 h 234"/>
                    <a:gd name="T2" fmla="*/ 0 w 233"/>
                    <a:gd name="T3" fmla="*/ 0 h 234"/>
                    <a:gd name="T4" fmla="*/ 0 w 233"/>
                    <a:gd name="T5" fmla="*/ 0 h 234"/>
                    <a:gd name="T6" fmla="*/ 0 w 233"/>
                    <a:gd name="T7" fmla="*/ 0 h 234"/>
                    <a:gd name="T8" fmla="*/ 0 w 233"/>
                    <a:gd name="T9" fmla="*/ 0 h 234"/>
                    <a:gd name="T10" fmla="*/ 0 w 233"/>
                    <a:gd name="T11" fmla="*/ 0 h 234"/>
                    <a:gd name="T12" fmla="*/ 0 w 233"/>
                    <a:gd name="T13" fmla="*/ 0 h 234"/>
                    <a:gd name="T14" fmla="*/ 0 w 233"/>
                    <a:gd name="T15" fmla="*/ 0 h 234"/>
                    <a:gd name="T16" fmla="*/ 0 w 233"/>
                    <a:gd name="T17" fmla="*/ 0 h 234"/>
                    <a:gd name="T18" fmla="*/ 0 w 233"/>
                    <a:gd name="T19" fmla="*/ 0 h 234"/>
                    <a:gd name="T20" fmla="*/ 0 w 233"/>
                    <a:gd name="T21" fmla="*/ 0 h 234"/>
                    <a:gd name="T22" fmla="*/ 0 w 233"/>
                    <a:gd name="T23" fmla="*/ 0 h 234"/>
                    <a:gd name="T24" fmla="*/ 0 w 233"/>
                    <a:gd name="T25" fmla="*/ 0 h 234"/>
                    <a:gd name="T26" fmla="*/ 0 w 233"/>
                    <a:gd name="T27" fmla="*/ 0 h 234"/>
                    <a:gd name="T28" fmla="*/ 0 w 233"/>
                    <a:gd name="T29" fmla="*/ 0 h 234"/>
                    <a:gd name="T30" fmla="*/ 0 w 233"/>
                    <a:gd name="T31" fmla="*/ 0 h 234"/>
                    <a:gd name="T32" fmla="*/ 0 w 233"/>
                    <a:gd name="T33" fmla="*/ 0 h 234"/>
                    <a:gd name="T34" fmla="*/ 0 w 233"/>
                    <a:gd name="T35" fmla="*/ 0 h 2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0" name="Freeform 115"/>
                <p:cNvSpPr>
                  <a:spLocks noChangeArrowheads="1"/>
                </p:cNvSpPr>
                <p:nvPr/>
              </p:nvSpPr>
              <p:spPr bwMode="auto">
                <a:xfrm>
                  <a:off x="-30941" y="-29960"/>
                  <a:ext cx="4" cy="0"/>
                </a:xfrm>
                <a:custGeom>
                  <a:avLst/>
                  <a:gdLst>
                    <a:gd name="T0" fmla="*/ 0 w 203"/>
                    <a:gd name="T1" fmla="*/ 0 h 198"/>
                    <a:gd name="T2" fmla="*/ 0 w 203"/>
                    <a:gd name="T3" fmla="*/ 0 h 198"/>
                    <a:gd name="T4" fmla="*/ 0 w 203"/>
                    <a:gd name="T5" fmla="*/ 0 h 198"/>
                    <a:gd name="T6" fmla="*/ 0 w 203"/>
                    <a:gd name="T7" fmla="*/ 0 h 198"/>
                    <a:gd name="T8" fmla="*/ 0 w 203"/>
                    <a:gd name="T9" fmla="*/ 0 h 198"/>
                    <a:gd name="T10" fmla="*/ 0 w 203"/>
                    <a:gd name="T11" fmla="*/ 0 h 198"/>
                    <a:gd name="T12" fmla="*/ 0 w 203"/>
                    <a:gd name="T13" fmla="*/ 0 h 198"/>
                    <a:gd name="T14" fmla="*/ 0 w 203"/>
                    <a:gd name="T15" fmla="*/ 0 h 198"/>
                    <a:gd name="T16" fmla="*/ 0 w 203"/>
                    <a:gd name="T17" fmla="*/ 0 h 198"/>
                    <a:gd name="T18" fmla="*/ 0 w 203"/>
                    <a:gd name="T19" fmla="*/ 0 h 198"/>
                    <a:gd name="T20" fmla="*/ 0 w 203"/>
                    <a:gd name="T21" fmla="*/ 0 h 198"/>
                    <a:gd name="T22" fmla="*/ 0 w 203"/>
                    <a:gd name="T23" fmla="*/ 0 h 198"/>
                    <a:gd name="T24" fmla="*/ 0 w 203"/>
                    <a:gd name="T25" fmla="*/ 0 h 198"/>
                    <a:gd name="T26" fmla="*/ 0 w 203"/>
                    <a:gd name="T27" fmla="*/ 0 h 1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1" name="Freeform 116"/>
                <p:cNvSpPr>
                  <a:spLocks noChangeArrowheads="1"/>
                </p:cNvSpPr>
                <p:nvPr/>
              </p:nvSpPr>
              <p:spPr bwMode="auto">
                <a:xfrm>
                  <a:off x="-30941" y="-29956"/>
                  <a:ext cx="0" cy="0"/>
                </a:xfrm>
                <a:custGeom>
                  <a:avLst/>
                  <a:gdLst>
                    <a:gd name="T0" fmla="*/ 0 w 233"/>
                    <a:gd name="T1" fmla="*/ 0 h 234"/>
                    <a:gd name="T2" fmla="*/ 0 w 233"/>
                    <a:gd name="T3" fmla="*/ 0 h 234"/>
                    <a:gd name="T4" fmla="*/ 0 w 233"/>
                    <a:gd name="T5" fmla="*/ 0 h 234"/>
                    <a:gd name="T6" fmla="*/ 0 w 233"/>
                    <a:gd name="T7" fmla="*/ 0 h 234"/>
                    <a:gd name="T8" fmla="*/ 0 w 233"/>
                    <a:gd name="T9" fmla="*/ 0 h 234"/>
                    <a:gd name="T10" fmla="*/ 0 w 233"/>
                    <a:gd name="T11" fmla="*/ 0 h 234"/>
                    <a:gd name="T12" fmla="*/ 0 w 233"/>
                    <a:gd name="T13" fmla="*/ 0 h 234"/>
                    <a:gd name="T14" fmla="*/ 0 w 233"/>
                    <a:gd name="T15" fmla="*/ 0 h 234"/>
                    <a:gd name="T16" fmla="*/ 0 w 233"/>
                    <a:gd name="T17" fmla="*/ 0 h 234"/>
                    <a:gd name="T18" fmla="*/ 0 w 233"/>
                    <a:gd name="T19" fmla="*/ 0 h 234"/>
                    <a:gd name="T20" fmla="*/ 0 w 233"/>
                    <a:gd name="T21" fmla="*/ 0 h 234"/>
                    <a:gd name="T22" fmla="*/ 0 w 233"/>
                    <a:gd name="T23" fmla="*/ 0 h 234"/>
                    <a:gd name="T24" fmla="*/ 0 w 233"/>
                    <a:gd name="T25" fmla="*/ 0 h 234"/>
                    <a:gd name="T26" fmla="*/ 0 w 233"/>
                    <a:gd name="T27" fmla="*/ 0 h 234"/>
                    <a:gd name="T28" fmla="*/ 0 w 233"/>
                    <a:gd name="T29" fmla="*/ 0 h 234"/>
                    <a:gd name="T30" fmla="*/ 0 w 233"/>
                    <a:gd name="T31" fmla="*/ 0 h 234"/>
                    <a:gd name="T32" fmla="*/ 0 w 233"/>
                    <a:gd name="T33" fmla="*/ 0 h 234"/>
                    <a:gd name="T34" fmla="*/ 0 w 233"/>
                    <a:gd name="T35" fmla="*/ 0 h 2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27" name="Text Box 117"/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1028" name="Text Box 118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1143" name="Rectangle 11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12963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68FD3E9-80AC-4705-BF60-2D8EC6F37D9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1030" name="Rectangle 1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  <p:sp>
        <p:nvSpPr>
          <p:cNvPr id="1031" name="Rectangle 1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08963" cy="11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51042888" y="-51438175"/>
            <a:ext cx="0" cy="7758112"/>
            <a:chOff x="-33383" y="-32402"/>
            <a:chExt cx="4887" cy="4887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-33383" y="-32402"/>
              <a:ext cx="4887" cy="4887"/>
              <a:chOff x="-33383" y="-32402"/>
              <a:chExt cx="4887" cy="4887"/>
            </a:xfrm>
          </p:grpSpPr>
          <p:grpSp>
            <p:nvGrpSpPr>
              <p:cNvPr id="2066" name="Group 3"/>
              <p:cNvGrpSpPr>
                <a:grpSpLocks/>
              </p:cNvGrpSpPr>
              <p:nvPr/>
            </p:nvGrpSpPr>
            <p:grpSpPr bwMode="auto">
              <a:xfrm>
                <a:off x="-33383" y="-32402"/>
                <a:ext cx="4887" cy="4887"/>
                <a:chOff x="-33383" y="-32402"/>
                <a:chExt cx="4887" cy="4887"/>
              </a:xfrm>
            </p:grpSpPr>
            <p:sp>
              <p:nvSpPr>
                <p:cNvPr id="2079" name="Freeform 4"/>
                <p:cNvSpPr>
                  <a:spLocks noChangeArrowheads="1"/>
                </p:cNvSpPr>
                <p:nvPr/>
              </p:nvSpPr>
              <p:spPr bwMode="auto">
                <a:xfrm>
                  <a:off x="-30969" y="-29984"/>
                  <a:ext cx="58" cy="54"/>
                </a:xfrm>
                <a:custGeom>
                  <a:avLst/>
                  <a:gdLst>
                    <a:gd name="T0" fmla="*/ 0 w 3271"/>
                    <a:gd name="T1" fmla="*/ 1 h 3075"/>
                    <a:gd name="T2" fmla="*/ 0 w 3271"/>
                    <a:gd name="T3" fmla="*/ 0 h 3075"/>
                    <a:gd name="T4" fmla="*/ 0 w 3271"/>
                    <a:gd name="T5" fmla="*/ 0 h 3075"/>
                    <a:gd name="T6" fmla="*/ 0 w 3271"/>
                    <a:gd name="T7" fmla="*/ 0 h 3075"/>
                    <a:gd name="T8" fmla="*/ 0 w 3271"/>
                    <a:gd name="T9" fmla="*/ 0 h 3075"/>
                    <a:gd name="T10" fmla="*/ 0 w 3271"/>
                    <a:gd name="T11" fmla="*/ 0 h 3075"/>
                    <a:gd name="T12" fmla="*/ 0 w 3271"/>
                    <a:gd name="T13" fmla="*/ 0 h 3075"/>
                    <a:gd name="T14" fmla="*/ 0 w 3271"/>
                    <a:gd name="T15" fmla="*/ 0 h 3075"/>
                    <a:gd name="T16" fmla="*/ 0 w 3271"/>
                    <a:gd name="T17" fmla="*/ 0 h 3075"/>
                    <a:gd name="T18" fmla="*/ 0 w 3271"/>
                    <a:gd name="T19" fmla="*/ 0 h 3075"/>
                    <a:gd name="T20" fmla="*/ 1 w 3271"/>
                    <a:gd name="T21" fmla="*/ 0 h 3075"/>
                    <a:gd name="T22" fmla="*/ 1 w 3271"/>
                    <a:gd name="T23" fmla="*/ 0 h 3075"/>
                    <a:gd name="T24" fmla="*/ 1 w 3271"/>
                    <a:gd name="T25" fmla="*/ 0 h 3075"/>
                    <a:gd name="T26" fmla="*/ 1 w 3271"/>
                    <a:gd name="T27" fmla="*/ 1 h 3075"/>
                    <a:gd name="T28" fmla="*/ 1 w 3271"/>
                    <a:gd name="T29" fmla="*/ 1 h 3075"/>
                    <a:gd name="T30" fmla="*/ 1 w 3271"/>
                    <a:gd name="T31" fmla="*/ 1 h 3075"/>
                    <a:gd name="T32" fmla="*/ 1 w 3271"/>
                    <a:gd name="T33" fmla="*/ 1 h 3075"/>
                    <a:gd name="T34" fmla="*/ 1 w 3271"/>
                    <a:gd name="T35" fmla="*/ 1 h 3075"/>
                    <a:gd name="T36" fmla="*/ 1 w 3271"/>
                    <a:gd name="T37" fmla="*/ 1 h 3075"/>
                    <a:gd name="T38" fmla="*/ 1 w 3271"/>
                    <a:gd name="T39" fmla="*/ 1 h 3075"/>
                    <a:gd name="T40" fmla="*/ 1 w 3271"/>
                    <a:gd name="T41" fmla="*/ 1 h 3075"/>
                    <a:gd name="T42" fmla="*/ 1 w 3271"/>
                    <a:gd name="T43" fmla="*/ 1 h 3075"/>
                    <a:gd name="T44" fmla="*/ 1 w 3271"/>
                    <a:gd name="T45" fmla="*/ 1 h 3075"/>
                    <a:gd name="T46" fmla="*/ 1 w 3271"/>
                    <a:gd name="T47" fmla="*/ 1 h 3075"/>
                    <a:gd name="T48" fmla="*/ 1 w 3271"/>
                    <a:gd name="T49" fmla="*/ 1 h 3075"/>
                    <a:gd name="T50" fmla="*/ 1 w 3271"/>
                    <a:gd name="T51" fmla="*/ 1 h 3075"/>
                    <a:gd name="T52" fmla="*/ 1 w 3271"/>
                    <a:gd name="T53" fmla="*/ 0 h 3075"/>
                    <a:gd name="T54" fmla="*/ 1 w 3271"/>
                    <a:gd name="T55" fmla="*/ 0 h 3075"/>
                    <a:gd name="T56" fmla="*/ 1 w 3271"/>
                    <a:gd name="T57" fmla="*/ 0 h 3075"/>
                    <a:gd name="T58" fmla="*/ 0 w 3271"/>
                    <a:gd name="T59" fmla="*/ 0 h 3075"/>
                    <a:gd name="T60" fmla="*/ 0 w 3271"/>
                    <a:gd name="T61" fmla="*/ 0 h 3075"/>
                    <a:gd name="T62" fmla="*/ 0 w 3271"/>
                    <a:gd name="T63" fmla="*/ 0 h 3075"/>
                    <a:gd name="T64" fmla="*/ 0 w 3271"/>
                    <a:gd name="T65" fmla="*/ 0 h 3075"/>
                    <a:gd name="T66" fmla="*/ 0 w 3271"/>
                    <a:gd name="T67" fmla="*/ 0 h 3075"/>
                    <a:gd name="T68" fmla="*/ 0 w 3271"/>
                    <a:gd name="T69" fmla="*/ 0 h 3075"/>
                    <a:gd name="T70" fmla="*/ 0 w 3271"/>
                    <a:gd name="T71" fmla="*/ 0 h 3075"/>
                    <a:gd name="T72" fmla="*/ 0 w 3271"/>
                    <a:gd name="T73" fmla="*/ 0 h 3075"/>
                    <a:gd name="T74" fmla="*/ 0 w 3271"/>
                    <a:gd name="T75" fmla="*/ 0 h 3075"/>
                    <a:gd name="T76" fmla="*/ 0 w 3271"/>
                    <a:gd name="T77" fmla="*/ 1 h 3075"/>
                    <a:gd name="T78" fmla="*/ 0 w 3271"/>
                    <a:gd name="T79" fmla="*/ 1 h 3075"/>
                    <a:gd name="T80" fmla="*/ 0 w 3271"/>
                    <a:gd name="T81" fmla="*/ 1 h 3075"/>
                    <a:gd name="T82" fmla="*/ 1 w 3271"/>
                    <a:gd name="T83" fmla="*/ 1 h 3075"/>
                    <a:gd name="T84" fmla="*/ 1 w 3271"/>
                    <a:gd name="T85" fmla="*/ 1 h 3075"/>
                    <a:gd name="T86" fmla="*/ 0 w 3271"/>
                    <a:gd name="T87" fmla="*/ 1 h 3075"/>
                    <a:gd name="T88" fmla="*/ 0 w 3271"/>
                    <a:gd name="T89" fmla="*/ 1 h 3075"/>
                    <a:gd name="T90" fmla="*/ 0 w 3271"/>
                    <a:gd name="T91" fmla="*/ 1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rgbClr val="23236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080" name="Group 5"/>
                <p:cNvGrpSpPr>
                  <a:grpSpLocks/>
                </p:cNvGrpSpPr>
                <p:nvPr/>
              </p:nvGrpSpPr>
              <p:grpSpPr bwMode="auto">
                <a:xfrm>
                  <a:off x="-33383" y="-32402"/>
                  <a:ext cx="4887" cy="4887"/>
                  <a:chOff x="-33383" y="-32402"/>
                  <a:chExt cx="4887" cy="4887"/>
                </a:xfrm>
              </p:grpSpPr>
              <p:sp>
                <p:nvSpPr>
                  <p:cNvPr id="2081" name="Freeform 6"/>
                  <p:cNvSpPr>
                    <a:spLocks noChangeArrowheads="1"/>
                  </p:cNvSpPr>
                  <p:nvPr/>
                </p:nvSpPr>
                <p:spPr bwMode="auto">
                  <a:xfrm>
                    <a:off x="-30977" y="-29984"/>
                    <a:ext cx="71" cy="62"/>
                  </a:xfrm>
                  <a:custGeom>
                    <a:avLst/>
                    <a:gdLst>
                      <a:gd name="T0" fmla="*/ 1 w 3952"/>
                      <a:gd name="T1" fmla="*/ 1 h 3501"/>
                      <a:gd name="T2" fmla="*/ 1 w 3952"/>
                      <a:gd name="T3" fmla="*/ 1 h 3501"/>
                      <a:gd name="T4" fmla="*/ 1 w 3952"/>
                      <a:gd name="T5" fmla="*/ 1 h 3501"/>
                      <a:gd name="T6" fmla="*/ 1 w 3952"/>
                      <a:gd name="T7" fmla="*/ 1 h 3501"/>
                      <a:gd name="T8" fmla="*/ 1 w 3952"/>
                      <a:gd name="T9" fmla="*/ 1 h 3501"/>
                      <a:gd name="T10" fmla="*/ 1 w 3952"/>
                      <a:gd name="T11" fmla="*/ 0 h 3501"/>
                      <a:gd name="T12" fmla="*/ 1 w 3952"/>
                      <a:gd name="T13" fmla="*/ 0 h 3501"/>
                      <a:gd name="T14" fmla="*/ 1 w 3952"/>
                      <a:gd name="T15" fmla="*/ 0 h 3501"/>
                      <a:gd name="T16" fmla="*/ 1 w 3952"/>
                      <a:gd name="T17" fmla="*/ 0 h 3501"/>
                      <a:gd name="T18" fmla="*/ 1 w 3952"/>
                      <a:gd name="T19" fmla="*/ 0 h 3501"/>
                      <a:gd name="T20" fmla="*/ 1 w 3952"/>
                      <a:gd name="T21" fmla="*/ 0 h 3501"/>
                      <a:gd name="T22" fmla="*/ 1 w 3952"/>
                      <a:gd name="T23" fmla="*/ 0 h 3501"/>
                      <a:gd name="T24" fmla="*/ 0 w 3952"/>
                      <a:gd name="T25" fmla="*/ 0 h 3501"/>
                      <a:gd name="T26" fmla="*/ 0 w 3952"/>
                      <a:gd name="T27" fmla="*/ 0 h 3501"/>
                      <a:gd name="T28" fmla="*/ 0 w 3952"/>
                      <a:gd name="T29" fmla="*/ 0 h 3501"/>
                      <a:gd name="T30" fmla="*/ 0 w 3952"/>
                      <a:gd name="T31" fmla="*/ 0 h 3501"/>
                      <a:gd name="T32" fmla="*/ 0 w 3952"/>
                      <a:gd name="T33" fmla="*/ 0 h 3501"/>
                      <a:gd name="T34" fmla="*/ 0 w 3952"/>
                      <a:gd name="T35" fmla="*/ 0 h 3501"/>
                      <a:gd name="T36" fmla="*/ 0 w 3952"/>
                      <a:gd name="T37" fmla="*/ 0 h 3501"/>
                      <a:gd name="T38" fmla="*/ 0 w 3952"/>
                      <a:gd name="T39" fmla="*/ 0 h 3501"/>
                      <a:gd name="T40" fmla="*/ 0 w 3952"/>
                      <a:gd name="T41" fmla="*/ 0 h 3501"/>
                      <a:gd name="T42" fmla="*/ 0 w 3952"/>
                      <a:gd name="T43" fmla="*/ 0 h 3501"/>
                      <a:gd name="T44" fmla="*/ 0 w 3952"/>
                      <a:gd name="T45" fmla="*/ 0 h 3501"/>
                      <a:gd name="T46" fmla="*/ 1 w 3952"/>
                      <a:gd name="T47" fmla="*/ 0 h 3501"/>
                      <a:gd name="T48" fmla="*/ 1 w 3952"/>
                      <a:gd name="T49" fmla="*/ 0 h 3501"/>
                      <a:gd name="T50" fmla="*/ 1 w 3952"/>
                      <a:gd name="T51" fmla="*/ 0 h 3501"/>
                      <a:gd name="T52" fmla="*/ 1 w 3952"/>
                      <a:gd name="T53" fmla="*/ 0 h 3501"/>
                      <a:gd name="T54" fmla="*/ 1 w 3952"/>
                      <a:gd name="T55" fmla="*/ 0 h 3501"/>
                      <a:gd name="T56" fmla="*/ 1 w 3952"/>
                      <a:gd name="T57" fmla="*/ 0 h 3501"/>
                      <a:gd name="T58" fmla="*/ 1 w 3952"/>
                      <a:gd name="T59" fmla="*/ 1 h 3501"/>
                      <a:gd name="T60" fmla="*/ 1 w 3952"/>
                      <a:gd name="T61" fmla="*/ 1 h 3501"/>
                      <a:gd name="T62" fmla="*/ 1 w 3952"/>
                      <a:gd name="T63" fmla="*/ 1 h 3501"/>
                      <a:gd name="T64" fmla="*/ 1 w 3952"/>
                      <a:gd name="T65" fmla="*/ 1 h 3501"/>
                      <a:gd name="T66" fmla="*/ 1 w 3952"/>
                      <a:gd name="T67" fmla="*/ 1 h 3501"/>
                      <a:gd name="T68" fmla="*/ 1 w 3952"/>
                      <a:gd name="T69" fmla="*/ 1 h 3501"/>
                      <a:gd name="T70" fmla="*/ 1 w 3952"/>
                      <a:gd name="T71" fmla="*/ 1 h 3501"/>
                      <a:gd name="T72" fmla="*/ 1 w 3952"/>
                      <a:gd name="T73" fmla="*/ 1 h 3501"/>
                      <a:gd name="T74" fmla="*/ 1 w 3952"/>
                      <a:gd name="T75" fmla="*/ 1 h 3501"/>
                      <a:gd name="T76" fmla="*/ 1 w 3952"/>
                      <a:gd name="T77" fmla="*/ 1 h 3501"/>
                      <a:gd name="T78" fmla="*/ 1 w 3952"/>
                      <a:gd name="T79" fmla="*/ 1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rgbClr val="23236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2" name="Freeform 7"/>
                  <p:cNvSpPr>
                    <a:spLocks noChangeArrowheads="1"/>
                  </p:cNvSpPr>
                  <p:nvPr/>
                </p:nvSpPr>
                <p:spPr bwMode="auto">
                  <a:xfrm>
                    <a:off x="-30975" y="-29984"/>
                    <a:ext cx="68" cy="60"/>
                  </a:xfrm>
                  <a:custGeom>
                    <a:avLst/>
                    <a:gdLst>
                      <a:gd name="T0" fmla="*/ 0 w 3791"/>
                      <a:gd name="T1" fmla="*/ 1 h 3363"/>
                      <a:gd name="T2" fmla="*/ 0 w 3791"/>
                      <a:gd name="T3" fmla="*/ 1 h 3363"/>
                      <a:gd name="T4" fmla="*/ 0 w 3791"/>
                      <a:gd name="T5" fmla="*/ 1 h 3363"/>
                      <a:gd name="T6" fmla="*/ 0 w 3791"/>
                      <a:gd name="T7" fmla="*/ 0 h 3363"/>
                      <a:gd name="T8" fmla="*/ 0 w 3791"/>
                      <a:gd name="T9" fmla="*/ 0 h 3363"/>
                      <a:gd name="T10" fmla="*/ 0 w 3791"/>
                      <a:gd name="T11" fmla="*/ 0 h 3363"/>
                      <a:gd name="T12" fmla="*/ 0 w 3791"/>
                      <a:gd name="T13" fmla="*/ 0 h 3363"/>
                      <a:gd name="T14" fmla="*/ 0 w 3791"/>
                      <a:gd name="T15" fmla="*/ 0 h 3363"/>
                      <a:gd name="T16" fmla="*/ 0 w 3791"/>
                      <a:gd name="T17" fmla="*/ 0 h 3363"/>
                      <a:gd name="T18" fmla="*/ 0 w 3791"/>
                      <a:gd name="T19" fmla="*/ 0 h 3363"/>
                      <a:gd name="T20" fmla="*/ 1 w 3791"/>
                      <a:gd name="T21" fmla="*/ 0 h 3363"/>
                      <a:gd name="T22" fmla="*/ 1 w 3791"/>
                      <a:gd name="T23" fmla="*/ 0 h 3363"/>
                      <a:gd name="T24" fmla="*/ 1 w 3791"/>
                      <a:gd name="T25" fmla="*/ 0 h 3363"/>
                      <a:gd name="T26" fmla="*/ 1 w 3791"/>
                      <a:gd name="T27" fmla="*/ 0 h 3363"/>
                      <a:gd name="T28" fmla="*/ 1 w 3791"/>
                      <a:gd name="T29" fmla="*/ 1 h 3363"/>
                      <a:gd name="T30" fmla="*/ 1 w 3791"/>
                      <a:gd name="T31" fmla="*/ 1 h 3363"/>
                      <a:gd name="T32" fmla="*/ 1 w 3791"/>
                      <a:gd name="T33" fmla="*/ 1 h 3363"/>
                      <a:gd name="T34" fmla="*/ 1 w 3791"/>
                      <a:gd name="T35" fmla="*/ 1 h 3363"/>
                      <a:gd name="T36" fmla="*/ 1 w 3791"/>
                      <a:gd name="T37" fmla="*/ 1 h 3363"/>
                      <a:gd name="T38" fmla="*/ 1 w 3791"/>
                      <a:gd name="T39" fmla="*/ 1 h 3363"/>
                      <a:gd name="T40" fmla="*/ 1 w 3791"/>
                      <a:gd name="T41" fmla="*/ 1 h 3363"/>
                      <a:gd name="T42" fmla="*/ 1 w 3791"/>
                      <a:gd name="T43" fmla="*/ 1 h 3363"/>
                      <a:gd name="T44" fmla="*/ 1 w 3791"/>
                      <a:gd name="T45" fmla="*/ 1 h 3363"/>
                      <a:gd name="T46" fmla="*/ 1 w 3791"/>
                      <a:gd name="T47" fmla="*/ 1 h 3363"/>
                      <a:gd name="T48" fmla="*/ 1 w 3791"/>
                      <a:gd name="T49" fmla="*/ 1 h 3363"/>
                      <a:gd name="T50" fmla="*/ 1 w 3791"/>
                      <a:gd name="T51" fmla="*/ 0 h 3363"/>
                      <a:gd name="T52" fmla="*/ 1 w 3791"/>
                      <a:gd name="T53" fmla="*/ 0 h 3363"/>
                      <a:gd name="T54" fmla="*/ 1 w 3791"/>
                      <a:gd name="T55" fmla="*/ 0 h 3363"/>
                      <a:gd name="T56" fmla="*/ 1 w 3791"/>
                      <a:gd name="T57" fmla="*/ 0 h 3363"/>
                      <a:gd name="T58" fmla="*/ 0 w 3791"/>
                      <a:gd name="T59" fmla="*/ 0 h 3363"/>
                      <a:gd name="T60" fmla="*/ 0 w 3791"/>
                      <a:gd name="T61" fmla="*/ 0 h 3363"/>
                      <a:gd name="T62" fmla="*/ 0 w 3791"/>
                      <a:gd name="T63" fmla="*/ 0 h 3363"/>
                      <a:gd name="T64" fmla="*/ 0 w 3791"/>
                      <a:gd name="T65" fmla="*/ 0 h 3363"/>
                      <a:gd name="T66" fmla="*/ 0 w 3791"/>
                      <a:gd name="T67" fmla="*/ 0 h 3363"/>
                      <a:gd name="T68" fmla="*/ 0 w 3791"/>
                      <a:gd name="T69" fmla="*/ 0 h 3363"/>
                      <a:gd name="T70" fmla="*/ 0 w 3791"/>
                      <a:gd name="T71" fmla="*/ 0 h 3363"/>
                      <a:gd name="T72" fmla="*/ 0 w 3791"/>
                      <a:gd name="T73" fmla="*/ 0 h 3363"/>
                      <a:gd name="T74" fmla="*/ 0 w 3791"/>
                      <a:gd name="T75" fmla="*/ 1 h 3363"/>
                      <a:gd name="T76" fmla="*/ 0 w 3791"/>
                      <a:gd name="T77" fmla="*/ 1 h 3363"/>
                      <a:gd name="T78" fmla="*/ 0 w 3791"/>
                      <a:gd name="T79" fmla="*/ 1 h 3363"/>
                      <a:gd name="T80" fmla="*/ 1 w 3791"/>
                      <a:gd name="T81" fmla="*/ 1 h 3363"/>
                      <a:gd name="T82" fmla="*/ 1 w 3791"/>
                      <a:gd name="T83" fmla="*/ 1 h 3363"/>
                      <a:gd name="T84" fmla="*/ 0 w 3791"/>
                      <a:gd name="T85" fmla="*/ 1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rgbClr val="23236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3" name="Freeform 8"/>
                  <p:cNvSpPr>
                    <a:spLocks noChangeArrowheads="1"/>
                  </p:cNvSpPr>
                  <p:nvPr/>
                </p:nvSpPr>
                <p:spPr bwMode="auto">
                  <a:xfrm>
                    <a:off x="-30971" y="-29984"/>
                    <a:ext cx="63" cy="57"/>
                  </a:xfrm>
                  <a:custGeom>
                    <a:avLst/>
                    <a:gdLst>
                      <a:gd name="T0" fmla="*/ 0 w 3527"/>
                      <a:gd name="T1" fmla="*/ 1 h 3225"/>
                      <a:gd name="T2" fmla="*/ 0 w 3527"/>
                      <a:gd name="T3" fmla="*/ 1 h 3225"/>
                      <a:gd name="T4" fmla="*/ 0 w 3527"/>
                      <a:gd name="T5" fmla="*/ 0 h 3225"/>
                      <a:gd name="T6" fmla="*/ 0 w 3527"/>
                      <a:gd name="T7" fmla="*/ 0 h 3225"/>
                      <a:gd name="T8" fmla="*/ 0 w 3527"/>
                      <a:gd name="T9" fmla="*/ 0 h 3225"/>
                      <a:gd name="T10" fmla="*/ 0 w 3527"/>
                      <a:gd name="T11" fmla="*/ 0 h 3225"/>
                      <a:gd name="T12" fmla="*/ 0 w 3527"/>
                      <a:gd name="T13" fmla="*/ 0 h 3225"/>
                      <a:gd name="T14" fmla="*/ 0 w 3527"/>
                      <a:gd name="T15" fmla="*/ 0 h 3225"/>
                      <a:gd name="T16" fmla="*/ 0 w 3527"/>
                      <a:gd name="T17" fmla="*/ 0 h 3225"/>
                      <a:gd name="T18" fmla="*/ 0 w 3527"/>
                      <a:gd name="T19" fmla="*/ 0 h 3225"/>
                      <a:gd name="T20" fmla="*/ 1 w 3527"/>
                      <a:gd name="T21" fmla="*/ 0 h 3225"/>
                      <a:gd name="T22" fmla="*/ 1 w 3527"/>
                      <a:gd name="T23" fmla="*/ 0 h 3225"/>
                      <a:gd name="T24" fmla="*/ 1 w 3527"/>
                      <a:gd name="T25" fmla="*/ 0 h 3225"/>
                      <a:gd name="T26" fmla="*/ 1 w 3527"/>
                      <a:gd name="T27" fmla="*/ 0 h 3225"/>
                      <a:gd name="T28" fmla="*/ 1 w 3527"/>
                      <a:gd name="T29" fmla="*/ 1 h 3225"/>
                      <a:gd name="T30" fmla="*/ 1 w 3527"/>
                      <a:gd name="T31" fmla="*/ 1 h 3225"/>
                      <a:gd name="T32" fmla="*/ 1 w 3527"/>
                      <a:gd name="T33" fmla="*/ 1 h 3225"/>
                      <a:gd name="T34" fmla="*/ 1 w 3527"/>
                      <a:gd name="T35" fmla="*/ 1 h 3225"/>
                      <a:gd name="T36" fmla="*/ 1 w 3527"/>
                      <a:gd name="T37" fmla="*/ 1 h 3225"/>
                      <a:gd name="T38" fmla="*/ 1 w 3527"/>
                      <a:gd name="T39" fmla="*/ 1 h 3225"/>
                      <a:gd name="T40" fmla="*/ 1 w 3527"/>
                      <a:gd name="T41" fmla="*/ 1 h 3225"/>
                      <a:gd name="T42" fmla="*/ 1 w 3527"/>
                      <a:gd name="T43" fmla="*/ 1 h 3225"/>
                      <a:gd name="T44" fmla="*/ 1 w 3527"/>
                      <a:gd name="T45" fmla="*/ 1 h 3225"/>
                      <a:gd name="T46" fmla="*/ 1 w 3527"/>
                      <a:gd name="T47" fmla="*/ 1 h 3225"/>
                      <a:gd name="T48" fmla="*/ 1 w 3527"/>
                      <a:gd name="T49" fmla="*/ 1 h 3225"/>
                      <a:gd name="T50" fmla="*/ 1 w 3527"/>
                      <a:gd name="T51" fmla="*/ 1 h 3225"/>
                      <a:gd name="T52" fmla="*/ 1 w 3527"/>
                      <a:gd name="T53" fmla="*/ 1 h 3225"/>
                      <a:gd name="T54" fmla="*/ 1 w 3527"/>
                      <a:gd name="T55" fmla="*/ 0 h 3225"/>
                      <a:gd name="T56" fmla="*/ 1 w 3527"/>
                      <a:gd name="T57" fmla="*/ 0 h 3225"/>
                      <a:gd name="T58" fmla="*/ 1 w 3527"/>
                      <a:gd name="T59" fmla="*/ 0 h 3225"/>
                      <a:gd name="T60" fmla="*/ 1 w 3527"/>
                      <a:gd name="T61" fmla="*/ 0 h 3225"/>
                      <a:gd name="T62" fmla="*/ 0 w 3527"/>
                      <a:gd name="T63" fmla="*/ 0 h 3225"/>
                      <a:gd name="T64" fmla="*/ 0 w 3527"/>
                      <a:gd name="T65" fmla="*/ 0 h 3225"/>
                      <a:gd name="T66" fmla="*/ 0 w 3527"/>
                      <a:gd name="T67" fmla="*/ 0 h 3225"/>
                      <a:gd name="T68" fmla="*/ 0 w 3527"/>
                      <a:gd name="T69" fmla="*/ 0 h 3225"/>
                      <a:gd name="T70" fmla="*/ 0 w 3527"/>
                      <a:gd name="T71" fmla="*/ 0 h 3225"/>
                      <a:gd name="T72" fmla="*/ 0 w 3527"/>
                      <a:gd name="T73" fmla="*/ 0 h 3225"/>
                      <a:gd name="T74" fmla="*/ 0 w 3527"/>
                      <a:gd name="T75" fmla="*/ 0 h 3225"/>
                      <a:gd name="T76" fmla="*/ 0 w 3527"/>
                      <a:gd name="T77" fmla="*/ 0 h 3225"/>
                      <a:gd name="T78" fmla="*/ 0 w 3527"/>
                      <a:gd name="T79" fmla="*/ 1 h 3225"/>
                      <a:gd name="T80" fmla="*/ 0 w 3527"/>
                      <a:gd name="T81" fmla="*/ 1 h 3225"/>
                      <a:gd name="T82" fmla="*/ 0 w 3527"/>
                      <a:gd name="T83" fmla="*/ 1 h 3225"/>
                      <a:gd name="T84" fmla="*/ 0 w 3527"/>
                      <a:gd name="T85" fmla="*/ 1 h 3225"/>
                      <a:gd name="T86" fmla="*/ 1 w 3527"/>
                      <a:gd name="T87" fmla="*/ 1 h 3225"/>
                      <a:gd name="T88" fmla="*/ 1 w 3527"/>
                      <a:gd name="T89" fmla="*/ 1 h 3225"/>
                      <a:gd name="T90" fmla="*/ 0 w 3527"/>
                      <a:gd name="T91" fmla="*/ 1 h 3225"/>
                      <a:gd name="T92" fmla="*/ 0 w 3527"/>
                      <a:gd name="T93" fmla="*/ 1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rgbClr val="23236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84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-33383" y="-32402"/>
                    <a:ext cx="4887" cy="4887"/>
                    <a:chOff x="-33383" y="-32402"/>
                    <a:chExt cx="4887" cy="4887"/>
                  </a:xfrm>
                </p:grpSpPr>
                <p:sp>
                  <p:nvSpPr>
                    <p:cNvPr id="2085" name="Freeform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30983" y="-29984"/>
                      <a:ext cx="77" cy="68"/>
                    </a:xfrm>
                    <a:custGeom>
                      <a:avLst/>
                      <a:gdLst>
                        <a:gd name="T0" fmla="*/ 1 w 4251"/>
                        <a:gd name="T1" fmla="*/ 1 h 3794"/>
                        <a:gd name="T2" fmla="*/ 1 w 4251"/>
                        <a:gd name="T3" fmla="*/ 1 h 3794"/>
                        <a:gd name="T4" fmla="*/ 1 w 4251"/>
                        <a:gd name="T5" fmla="*/ 1 h 3794"/>
                        <a:gd name="T6" fmla="*/ 1 w 4251"/>
                        <a:gd name="T7" fmla="*/ 1 h 3794"/>
                        <a:gd name="T8" fmla="*/ 1 w 4251"/>
                        <a:gd name="T9" fmla="*/ 1 h 3794"/>
                        <a:gd name="T10" fmla="*/ 1 w 4251"/>
                        <a:gd name="T11" fmla="*/ 1 h 3794"/>
                        <a:gd name="T12" fmla="*/ 1 w 4251"/>
                        <a:gd name="T13" fmla="*/ 0 h 3794"/>
                        <a:gd name="T14" fmla="*/ 1 w 4251"/>
                        <a:gd name="T15" fmla="*/ 0 h 3794"/>
                        <a:gd name="T16" fmla="*/ 1 w 4251"/>
                        <a:gd name="T17" fmla="*/ 0 h 3794"/>
                        <a:gd name="T18" fmla="*/ 1 w 4251"/>
                        <a:gd name="T19" fmla="*/ 0 h 3794"/>
                        <a:gd name="T20" fmla="*/ 1 w 4251"/>
                        <a:gd name="T21" fmla="*/ 0 h 3794"/>
                        <a:gd name="T22" fmla="*/ 1 w 4251"/>
                        <a:gd name="T23" fmla="*/ 0 h 3794"/>
                        <a:gd name="T24" fmla="*/ 0 w 4251"/>
                        <a:gd name="T25" fmla="*/ 0 h 3794"/>
                        <a:gd name="T26" fmla="*/ 0 w 4251"/>
                        <a:gd name="T27" fmla="*/ 0 h 3794"/>
                        <a:gd name="T28" fmla="*/ 0 w 4251"/>
                        <a:gd name="T29" fmla="*/ 0 h 3794"/>
                        <a:gd name="T30" fmla="*/ 0 w 4251"/>
                        <a:gd name="T31" fmla="*/ 0 h 3794"/>
                        <a:gd name="T32" fmla="*/ 0 w 4251"/>
                        <a:gd name="T33" fmla="*/ 0 h 3794"/>
                        <a:gd name="T34" fmla="*/ 0 w 4251"/>
                        <a:gd name="T35" fmla="*/ 0 h 3794"/>
                        <a:gd name="T36" fmla="*/ 0 w 4251"/>
                        <a:gd name="T37" fmla="*/ 0 h 3794"/>
                        <a:gd name="T38" fmla="*/ 0 w 4251"/>
                        <a:gd name="T39" fmla="*/ 0 h 3794"/>
                        <a:gd name="T40" fmla="*/ 0 w 4251"/>
                        <a:gd name="T41" fmla="*/ 0 h 3794"/>
                        <a:gd name="T42" fmla="*/ 1 w 4251"/>
                        <a:gd name="T43" fmla="*/ 0 h 3794"/>
                        <a:gd name="T44" fmla="*/ 1 w 4251"/>
                        <a:gd name="T45" fmla="*/ 0 h 3794"/>
                        <a:gd name="T46" fmla="*/ 1 w 4251"/>
                        <a:gd name="T47" fmla="*/ 0 h 3794"/>
                        <a:gd name="T48" fmla="*/ 1 w 4251"/>
                        <a:gd name="T49" fmla="*/ 0 h 3794"/>
                        <a:gd name="T50" fmla="*/ 1 w 4251"/>
                        <a:gd name="T51" fmla="*/ 0 h 3794"/>
                        <a:gd name="T52" fmla="*/ 1 w 4251"/>
                        <a:gd name="T53" fmla="*/ 1 h 3794"/>
                        <a:gd name="T54" fmla="*/ 1 w 4251"/>
                        <a:gd name="T55" fmla="*/ 1 h 3794"/>
                        <a:gd name="T56" fmla="*/ 1 w 4251"/>
                        <a:gd name="T57" fmla="*/ 1 h 3794"/>
                        <a:gd name="T58" fmla="*/ 1 w 4251"/>
                        <a:gd name="T59" fmla="*/ 1 h 3794"/>
                        <a:gd name="T60" fmla="*/ 1 w 4251"/>
                        <a:gd name="T61" fmla="*/ 1 h 3794"/>
                        <a:gd name="T62" fmla="*/ 1 w 4251"/>
                        <a:gd name="T63" fmla="*/ 1 h 3794"/>
                        <a:gd name="T64" fmla="*/ 1 w 4251"/>
                        <a:gd name="T65" fmla="*/ 1 h 3794"/>
                        <a:gd name="T66" fmla="*/ 1 w 4251"/>
                        <a:gd name="T67" fmla="*/ 1 h 3794"/>
                        <a:gd name="T68" fmla="*/ 1 w 4251"/>
                        <a:gd name="T69" fmla="*/ 1 h 3794"/>
                        <a:gd name="T70" fmla="*/ 1 w 4251"/>
                        <a:gd name="T71" fmla="*/ 1 h 3794"/>
                        <a:gd name="T72" fmla="*/ 1 w 4251"/>
                        <a:gd name="T73" fmla="*/ 1 h 3794"/>
                        <a:gd name="T74" fmla="*/ 1 w 4251"/>
                        <a:gd name="T75" fmla="*/ 1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rgbClr val="232369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>
                          <a:solidFill>
                            <a:srgbClr val="80808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086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33383" y="-32402"/>
                      <a:ext cx="4887" cy="4887"/>
                      <a:chOff x="-33383" y="-32402"/>
                      <a:chExt cx="4887" cy="4887"/>
                    </a:xfrm>
                  </p:grpSpPr>
                  <p:sp>
                    <p:nvSpPr>
                      <p:cNvPr id="2087" name="Freeform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30980" y="-29984"/>
                        <a:ext cx="74" cy="65"/>
                      </a:xfrm>
                      <a:custGeom>
                        <a:avLst/>
                        <a:gdLst>
                          <a:gd name="T0" fmla="*/ 0 w 4108"/>
                          <a:gd name="T1" fmla="*/ 0 h 3657"/>
                          <a:gd name="T2" fmla="*/ 0 w 4108"/>
                          <a:gd name="T3" fmla="*/ 0 h 3657"/>
                          <a:gd name="T4" fmla="*/ 0 w 4108"/>
                          <a:gd name="T5" fmla="*/ 0 h 3657"/>
                          <a:gd name="T6" fmla="*/ 0 w 4108"/>
                          <a:gd name="T7" fmla="*/ 0 h 3657"/>
                          <a:gd name="T8" fmla="*/ 1 w 4108"/>
                          <a:gd name="T9" fmla="*/ 0 h 3657"/>
                          <a:gd name="T10" fmla="*/ 1 w 4108"/>
                          <a:gd name="T11" fmla="*/ 0 h 3657"/>
                          <a:gd name="T12" fmla="*/ 1 w 4108"/>
                          <a:gd name="T13" fmla="*/ 0 h 3657"/>
                          <a:gd name="T14" fmla="*/ 1 w 4108"/>
                          <a:gd name="T15" fmla="*/ 0 h 3657"/>
                          <a:gd name="T16" fmla="*/ 1 w 4108"/>
                          <a:gd name="T17" fmla="*/ 0 h 3657"/>
                          <a:gd name="T18" fmla="*/ 1 w 4108"/>
                          <a:gd name="T19" fmla="*/ 0 h 3657"/>
                          <a:gd name="T20" fmla="*/ 1 w 4108"/>
                          <a:gd name="T21" fmla="*/ 1 h 3657"/>
                          <a:gd name="T22" fmla="*/ 1 w 4108"/>
                          <a:gd name="T23" fmla="*/ 1 h 3657"/>
                          <a:gd name="T24" fmla="*/ 1 w 4108"/>
                          <a:gd name="T25" fmla="*/ 1 h 3657"/>
                          <a:gd name="T26" fmla="*/ 1 w 4108"/>
                          <a:gd name="T27" fmla="*/ 1 h 3657"/>
                          <a:gd name="T28" fmla="*/ 1 w 4108"/>
                          <a:gd name="T29" fmla="*/ 1 h 3657"/>
                          <a:gd name="T30" fmla="*/ 1 w 4108"/>
                          <a:gd name="T31" fmla="*/ 1 h 3657"/>
                          <a:gd name="T32" fmla="*/ 1 w 4108"/>
                          <a:gd name="T33" fmla="*/ 1 h 3657"/>
                          <a:gd name="T34" fmla="*/ 1 w 4108"/>
                          <a:gd name="T35" fmla="*/ 1 h 3657"/>
                          <a:gd name="T36" fmla="*/ 1 w 4108"/>
                          <a:gd name="T37" fmla="*/ 1 h 3657"/>
                          <a:gd name="T38" fmla="*/ 1 w 4108"/>
                          <a:gd name="T39" fmla="*/ 1 h 3657"/>
                          <a:gd name="T40" fmla="*/ 1 w 4108"/>
                          <a:gd name="T41" fmla="*/ 1 h 3657"/>
                          <a:gd name="T42" fmla="*/ 1 w 4108"/>
                          <a:gd name="T43" fmla="*/ 1 h 3657"/>
                          <a:gd name="T44" fmla="*/ 1 w 4108"/>
                          <a:gd name="T45" fmla="*/ 1 h 3657"/>
                          <a:gd name="T46" fmla="*/ 1 w 4108"/>
                          <a:gd name="T47" fmla="*/ 1 h 3657"/>
                          <a:gd name="T48" fmla="*/ 1 w 4108"/>
                          <a:gd name="T49" fmla="*/ 1 h 3657"/>
                          <a:gd name="T50" fmla="*/ 1 w 4108"/>
                          <a:gd name="T51" fmla="*/ 1 h 3657"/>
                          <a:gd name="T52" fmla="*/ 1 w 4108"/>
                          <a:gd name="T53" fmla="*/ 1 h 3657"/>
                          <a:gd name="T54" fmla="*/ 1 w 4108"/>
                          <a:gd name="T55" fmla="*/ 0 h 3657"/>
                          <a:gd name="T56" fmla="*/ 1 w 4108"/>
                          <a:gd name="T57" fmla="*/ 0 h 3657"/>
                          <a:gd name="T58" fmla="*/ 1 w 4108"/>
                          <a:gd name="T59" fmla="*/ 0 h 3657"/>
                          <a:gd name="T60" fmla="*/ 1 w 4108"/>
                          <a:gd name="T61" fmla="*/ 0 h 3657"/>
                          <a:gd name="T62" fmla="*/ 1 w 4108"/>
                          <a:gd name="T63" fmla="*/ 0 h 3657"/>
                          <a:gd name="T64" fmla="*/ 1 w 4108"/>
                          <a:gd name="T65" fmla="*/ 0 h 3657"/>
                          <a:gd name="T66" fmla="*/ 0 w 4108"/>
                          <a:gd name="T67" fmla="*/ 0 h 3657"/>
                          <a:gd name="T68" fmla="*/ 0 w 4108"/>
                          <a:gd name="T69" fmla="*/ 0 h 3657"/>
                          <a:gd name="T70" fmla="*/ 0 w 4108"/>
                          <a:gd name="T71" fmla="*/ 0 h 3657"/>
                          <a:gd name="T72" fmla="*/ 0 w 4108"/>
                          <a:gd name="T73" fmla="*/ 0 h 3657"/>
                          <a:gd name="T74" fmla="*/ 0 w 4108"/>
                          <a:gd name="T75" fmla="*/ 0 h 3657"/>
                          <a:gd name="T76" fmla="*/ 0 w 4108"/>
                          <a:gd name="T77" fmla="*/ 0 h 3657"/>
                          <a:gd name="T78" fmla="*/ 0 w 4108"/>
                          <a:gd name="T79" fmla="*/ 0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rgbClr val="23236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cap="flat">
                            <a:solidFill>
                              <a:srgbClr val="80808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88" name="Group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33383" y="-32402"/>
                        <a:ext cx="4887" cy="4887"/>
                        <a:chOff x="-33383" y="-32402"/>
                        <a:chExt cx="4887" cy="4887"/>
                      </a:xfrm>
                    </p:grpSpPr>
                    <p:sp>
                      <p:nvSpPr>
                        <p:cNvPr id="2089" name="Line 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3" y="-29957"/>
                          <a:ext cx="0" cy="3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0" name="Lin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8"/>
                          <a:ext cx="25" cy="2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1" name="Line 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7"/>
                          <a:ext cx="25" cy="2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2" name="Line 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7"/>
                          <a:ext cx="25" cy="3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3" name="Line 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7"/>
                          <a:ext cx="25" cy="3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4" name="Line 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2" y="-29957"/>
                          <a:ext cx="13" cy="4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5" name="Line 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8"/>
                          <a:ext cx="25" cy="1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6" name="Line 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8"/>
                          <a:ext cx="25" cy="1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7" name="Line 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1" y="-29970"/>
                          <a:ext cx="18" cy="1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8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9"/>
                          <a:ext cx="23" cy="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99" name="Line 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9"/>
                          <a:ext cx="25" cy="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0" name="Line 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81"/>
                          <a:ext cx="8" cy="2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1" name="Line 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82"/>
                          <a:ext cx="6" cy="2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2" name="Line 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83"/>
                          <a:ext cx="5" cy="2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3" name="Line 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3" y="-29985"/>
                          <a:ext cx="3" cy="2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4" name="Line 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3" y="-29986"/>
                          <a:ext cx="2" cy="2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5" name="Line 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3" y="-29987"/>
                          <a:ext cx="0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6" name="Line 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39" y="-29988"/>
                          <a:ext cx="6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7" name="Line 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41" y="-29988"/>
                          <a:ext cx="8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8" name="Line 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44" y="-29989"/>
                          <a:ext cx="10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09" name="Line 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46" y="-29989"/>
                          <a:ext cx="12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0" name="Line 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48" y="-29988"/>
                          <a:ext cx="14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1" name="Line 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51" y="-29988"/>
                          <a:ext cx="17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2" name="Line 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55" y="-29989"/>
                          <a:ext cx="20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3" name="Line 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58" y="-29988"/>
                          <a:ext cx="23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4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62" y="-29988"/>
                          <a:ext cx="27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5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67" y="-29988"/>
                          <a:ext cx="32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6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73" y="-29988"/>
                          <a:ext cx="38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7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81" y="-29988"/>
                          <a:ext cx="46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8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86" y="-29986"/>
                          <a:ext cx="51" cy="2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19" name="Line 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87" y="-29981"/>
                          <a:ext cx="52" cy="2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0" name="Line 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86" y="-29972"/>
                          <a:ext cx="51" cy="1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1" name="Line 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77" y="-29959"/>
                          <a:ext cx="42" cy="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2" name="Line 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74" y="-29959"/>
                          <a:ext cx="39" cy="1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3" name="Freeform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30931" y="-29984"/>
                          <a:ext cx="25" cy="29"/>
                        </a:xfrm>
                        <a:custGeom>
                          <a:avLst/>
                          <a:gdLst>
                            <a:gd name="T0" fmla="*/ 0 w 1537"/>
                            <a:gd name="T1" fmla="*/ 0 h 1768"/>
                            <a:gd name="T2" fmla="*/ 0 w 1537"/>
                            <a:gd name="T3" fmla="*/ 0 h 1768"/>
                            <a:gd name="T4" fmla="*/ 0 w 1537"/>
                            <a:gd name="T5" fmla="*/ 0 h 1768"/>
                            <a:gd name="T6" fmla="*/ 0 w 1537"/>
                            <a:gd name="T7" fmla="*/ 0 h 1768"/>
                            <a:gd name="T8" fmla="*/ 0 w 1537"/>
                            <a:gd name="T9" fmla="*/ 0 h 1768"/>
                            <a:gd name="T10" fmla="*/ 0 w 1537"/>
                            <a:gd name="T11" fmla="*/ 0 h 1768"/>
                            <a:gd name="T12" fmla="*/ 0 w 1537"/>
                            <a:gd name="T13" fmla="*/ 0 h 1768"/>
                            <a:gd name="T14" fmla="*/ 0 w 1537"/>
                            <a:gd name="T15" fmla="*/ 0 h 1768"/>
                            <a:gd name="T16" fmla="*/ 0 w 1537"/>
                            <a:gd name="T17" fmla="*/ 0 h 1768"/>
                            <a:gd name="T18" fmla="*/ 0 w 1537"/>
                            <a:gd name="T19" fmla="*/ 0 h 1768"/>
                            <a:gd name="T20" fmla="*/ 0 w 1537"/>
                            <a:gd name="T21" fmla="*/ 0 h 1768"/>
                            <a:gd name="T22" fmla="*/ 0 w 1537"/>
                            <a:gd name="T23" fmla="*/ 0 h 1768"/>
                            <a:gd name="T24" fmla="*/ 0 w 1537"/>
                            <a:gd name="T25" fmla="*/ 0 h 1768"/>
                            <a:gd name="T26" fmla="*/ 0 w 1537"/>
                            <a:gd name="T27" fmla="*/ 0 h 1768"/>
                            <a:gd name="T28" fmla="*/ 0 w 1537"/>
                            <a:gd name="T29" fmla="*/ 0 h 1768"/>
                            <a:gd name="T30" fmla="*/ 0 w 1537"/>
                            <a:gd name="T31" fmla="*/ 0 h 1768"/>
                            <a:gd name="T32" fmla="*/ 0 w 1537"/>
                            <a:gd name="T33" fmla="*/ 0 h 1768"/>
                            <a:gd name="T34" fmla="*/ 0 w 1537"/>
                            <a:gd name="T35" fmla="*/ 0 h 1768"/>
                            <a:gd name="T36" fmla="*/ 0 w 1537"/>
                            <a:gd name="T37" fmla="*/ 0 h 1768"/>
                            <a:gd name="T38" fmla="*/ 0 w 1537"/>
                            <a:gd name="T39" fmla="*/ 0 h 1768"/>
                            <a:gd name="T40" fmla="*/ 0 w 1537"/>
                            <a:gd name="T41" fmla="*/ 0 h 1768"/>
                            <a:gd name="T42" fmla="*/ 0 w 1537"/>
                            <a:gd name="T43" fmla="*/ 0 h 1768"/>
                            <a:gd name="T44" fmla="*/ 0 w 1537"/>
                            <a:gd name="T45" fmla="*/ 0 h 1768"/>
                            <a:gd name="T46" fmla="*/ 0 w 1537"/>
                            <a:gd name="T47" fmla="*/ 0 h 1768"/>
                            <a:gd name="T48" fmla="*/ 0 w 1537"/>
                            <a:gd name="T49" fmla="*/ 0 h 1768"/>
                            <a:gd name="T50" fmla="*/ 0 w 1537"/>
                            <a:gd name="T51" fmla="*/ 0 h 1768"/>
                            <a:gd name="T52" fmla="*/ 0 w 1537"/>
                            <a:gd name="T53" fmla="*/ 0 h 1768"/>
                            <a:gd name="T54" fmla="*/ 0 w 1537"/>
                            <a:gd name="T55" fmla="*/ 0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32369"/>
                        </a:solidFill>
                        <a:ln w="9360" cap="sq">
                          <a:solidFill>
                            <a:srgbClr val="232369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124" name="Group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33383" y="-32402"/>
                          <a:ext cx="4887" cy="4887"/>
                          <a:chOff x="-33383" y="-32402"/>
                          <a:chExt cx="4887" cy="4887"/>
                        </a:xfrm>
                      </p:grpSpPr>
                      <p:sp>
                        <p:nvSpPr>
                          <p:cNvPr id="2159" name="Oval 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0864" y="-30373"/>
                            <a:ext cx="260" cy="255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0" name="Oval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0972" y="-30459"/>
                            <a:ext cx="463" cy="462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1" name="Oval 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149" y="-30553"/>
                            <a:ext cx="786" cy="758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2" name="Oval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297" y="-30694"/>
                            <a:ext cx="1042" cy="1053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3" name="Oval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455" y="-30801"/>
                            <a:ext cx="1319" cy="1376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4" name="Oval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644" y="-30941"/>
                            <a:ext cx="1634" cy="1669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5" name="Oval 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824" y="-31067"/>
                            <a:ext cx="1963" cy="1965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6" name="Oval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1998" y="-31179"/>
                            <a:ext cx="2264" cy="2255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7" name="Oval 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2198" y="-31298"/>
                            <a:ext cx="2631" cy="2535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68" name="Oval 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2326" y="-31424"/>
                            <a:ext cx="2883" cy="2837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" name="Oval 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80000">
                            <a:off x="-32503" y="-31565"/>
                            <a:ext cx="3170" cy="3148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  <p:sp>
                        <p:nvSpPr>
                          <p:cNvPr id="2170" name="Oval 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-2820000">
                            <a:off x="-32669" y="-31687"/>
                            <a:ext cx="3457" cy="3458"/>
                          </a:xfrm>
                          <a:prstGeom prst="ellipse">
                            <a:avLst/>
                          </a:prstGeom>
                          <a:noFill/>
                          <a:ln w="9360" cap="sq">
                            <a:solidFill>
                              <a:srgbClr val="232369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fr-CA" altLang="fr-FR"/>
                          </a:p>
                        </p:txBody>
                      </p:sp>
                    </p:grpSp>
                    <p:sp>
                      <p:nvSpPr>
                        <p:cNvPr id="2125" name="Line 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4" y="-29958"/>
                          <a:ext cx="20" cy="3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6" name="Line 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9" y="-29958"/>
                          <a:ext cx="25" cy="2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7" name="Line 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6" y="-29958"/>
                          <a:ext cx="22" cy="2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8" name="Line 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61" y="-29958"/>
                          <a:ext cx="27" cy="2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29" name="Line 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64" y="-29958"/>
                          <a:ext cx="30" cy="22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0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68" y="-29959"/>
                          <a:ext cx="34" cy="1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1" name="Line 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70" y="-29958"/>
                          <a:ext cx="36" cy="1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2" name="Line 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75" y="-29959"/>
                          <a:ext cx="40" cy="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3" name="Line 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79" y="-29959"/>
                          <a:ext cx="44" cy="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4" name="Line 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81" y="-29959"/>
                          <a:ext cx="46" cy="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5" name="Line 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85" y="-29966"/>
                          <a:ext cx="50" cy="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6" name="Line 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-30987" y="-29976"/>
                          <a:ext cx="52" cy="1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7" name="Line 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3" y="-29988"/>
                          <a:ext cx="0" cy="2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8" name="Line 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80"/>
                          <a:ext cx="9" cy="1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39" name="Line 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78"/>
                          <a:ext cx="10" cy="1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0" name="Line 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76"/>
                          <a:ext cx="11" cy="1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1" name="Line 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2" y="-29975"/>
                          <a:ext cx="13" cy="1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2" name="Line 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1" y="-29974"/>
                          <a:ext cx="14" cy="14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3" name="Line 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1" y="-29973"/>
                          <a:ext cx="15" cy="1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4" name="Line 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1" y="-29971"/>
                          <a:ext cx="16" cy="1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5" name="Line 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1" y="-29968"/>
                          <a:ext cx="19" cy="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6" name="Line 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-30931" y="-29965"/>
                          <a:ext cx="20" cy="6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7" name="Line 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9"/>
                          <a:ext cx="24" cy="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8" name="Line 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9"/>
                          <a:ext cx="25" cy="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49" name="Line 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9"/>
                          <a:ext cx="25" cy="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0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1" y="-29957"/>
                          <a:ext cx="21" cy="39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1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2" y="-29957"/>
                          <a:ext cx="17" cy="4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2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2" y="-29957"/>
                          <a:ext cx="8" cy="4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3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3" y="-29957"/>
                          <a:ext cx="4" cy="40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4" name="Line 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-30933" y="-29957"/>
                          <a:ext cx="0" cy="38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5" name="Line 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40" y="-29957"/>
                          <a:ext cx="7" cy="37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6" name="Line 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44" y="-29957"/>
                          <a:ext cx="11" cy="35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7" name="Line 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47" y="-29958"/>
                          <a:ext cx="14" cy="33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158" name="Line 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-30950" y="-29957"/>
                          <a:ext cx="17" cy="31"/>
                        </a:xfrm>
                        <a:prstGeom prst="line">
                          <a:avLst/>
                        </a:prstGeom>
                        <a:noFill/>
                        <a:ln w="9360" cap="sq">
                          <a:solidFill>
                            <a:srgbClr val="232369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67" name="Group 96"/>
              <p:cNvGrpSpPr>
                <a:grpSpLocks/>
              </p:cNvGrpSpPr>
              <p:nvPr/>
            </p:nvGrpSpPr>
            <p:grpSpPr bwMode="auto">
              <a:xfrm>
                <a:off x="-30962" y="-29984"/>
                <a:ext cx="56" cy="45"/>
                <a:chOff x="-30962" y="-29984"/>
                <a:chExt cx="56" cy="45"/>
              </a:xfrm>
            </p:grpSpPr>
            <p:sp>
              <p:nvSpPr>
                <p:cNvPr id="2068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-30963" y="-29958"/>
                  <a:ext cx="30" cy="19"/>
                </a:xfrm>
                <a:prstGeom prst="line">
                  <a:avLst/>
                </a:prstGeom>
                <a:noFill/>
                <a:ln w="9360" cap="sq">
                  <a:solidFill>
                    <a:srgbClr val="23236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9" name="Line 98"/>
                <p:cNvSpPr>
                  <a:spLocks noChangeShapeType="1"/>
                </p:cNvSpPr>
                <p:nvPr/>
              </p:nvSpPr>
              <p:spPr bwMode="auto">
                <a:xfrm>
                  <a:off x="-30923" y="-29984"/>
                  <a:ext cx="0" cy="5"/>
                </a:xfrm>
                <a:prstGeom prst="line">
                  <a:avLst/>
                </a:prstGeom>
                <a:noFill/>
                <a:ln w="19080" cap="sq">
                  <a:solidFill>
                    <a:srgbClr val="23236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0" name="Group 99"/>
                <p:cNvGrpSpPr>
                  <a:grpSpLocks/>
                </p:cNvGrpSpPr>
                <p:nvPr/>
              </p:nvGrpSpPr>
              <p:grpSpPr bwMode="auto">
                <a:xfrm>
                  <a:off x="-30926" y="-29984"/>
                  <a:ext cx="19" cy="21"/>
                  <a:chOff x="-30926" y="-29984"/>
                  <a:chExt cx="19" cy="21"/>
                </a:xfrm>
              </p:grpSpPr>
              <p:sp>
                <p:nvSpPr>
                  <p:cNvPr id="2071" name="Line 1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0919" y="-29980"/>
                    <a:ext cx="0" cy="6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2" name="Freeform 101"/>
                  <p:cNvSpPr>
                    <a:spLocks noChangeArrowheads="1"/>
                  </p:cNvSpPr>
                  <p:nvPr/>
                </p:nvSpPr>
                <p:spPr bwMode="auto">
                  <a:xfrm>
                    <a:off x="-30921" y="-29981"/>
                    <a:ext cx="12" cy="11"/>
                  </a:xfrm>
                  <a:custGeom>
                    <a:avLst/>
                    <a:gdLst>
                      <a:gd name="T0" fmla="*/ 0 w 1006"/>
                      <a:gd name="T1" fmla="*/ 0 h 1102"/>
                      <a:gd name="T2" fmla="*/ 0 w 1006"/>
                      <a:gd name="T3" fmla="*/ 0 h 1102"/>
                      <a:gd name="T4" fmla="*/ 0 w 1006"/>
                      <a:gd name="T5" fmla="*/ 0 h 1102"/>
                      <a:gd name="T6" fmla="*/ 0 w 1006"/>
                      <a:gd name="T7" fmla="*/ 0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80" cap="sq">
                    <a:solidFill>
                      <a:srgbClr val="23236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3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0926" y="-29985"/>
                    <a:ext cx="0" cy="5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4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-30919" y="-29974"/>
                    <a:ext cx="4" cy="0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-30909" y="-29971"/>
                    <a:ext cx="0" cy="5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-30908" y="-29962"/>
                    <a:ext cx="1" cy="0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30912" y="-29965"/>
                    <a:ext cx="7" cy="0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8" name="Line 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-30912" y="-29973"/>
                    <a:ext cx="0" cy="6"/>
                  </a:xfrm>
                  <a:prstGeom prst="line">
                    <a:avLst/>
                  </a:prstGeom>
                  <a:noFill/>
                  <a:ln w="19080" cap="sq">
                    <a:solidFill>
                      <a:srgbClr val="232369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057" name="Group 108"/>
            <p:cNvGrpSpPr>
              <a:grpSpLocks/>
            </p:cNvGrpSpPr>
            <p:nvPr/>
          </p:nvGrpSpPr>
          <p:grpSpPr bwMode="auto">
            <a:xfrm>
              <a:off x="-30958" y="-29984"/>
              <a:ext cx="52" cy="53"/>
              <a:chOff x="-30958" y="-29984"/>
              <a:chExt cx="52" cy="53"/>
            </a:xfrm>
          </p:grpSpPr>
          <p:sp>
            <p:nvSpPr>
              <p:cNvPr id="2058" name="Freeform 109"/>
              <p:cNvSpPr>
                <a:spLocks noChangeArrowheads="1"/>
              </p:cNvSpPr>
              <p:nvPr/>
            </p:nvSpPr>
            <p:spPr bwMode="auto">
              <a:xfrm>
                <a:off x="-30927" y="-29984"/>
                <a:ext cx="20" cy="27"/>
              </a:xfrm>
              <a:custGeom>
                <a:avLst/>
                <a:gdLst>
                  <a:gd name="T0" fmla="*/ 0 w 1435"/>
                  <a:gd name="T1" fmla="*/ 0 h 1618"/>
                  <a:gd name="T2" fmla="*/ 0 w 1435"/>
                  <a:gd name="T3" fmla="*/ 0 h 1618"/>
                  <a:gd name="T4" fmla="*/ 0 w 1435"/>
                  <a:gd name="T5" fmla="*/ 0 h 1618"/>
                  <a:gd name="T6" fmla="*/ 0 w 1435"/>
                  <a:gd name="T7" fmla="*/ 0 h 1618"/>
                  <a:gd name="T8" fmla="*/ 0 w 1435"/>
                  <a:gd name="T9" fmla="*/ 0 h 1618"/>
                  <a:gd name="T10" fmla="*/ 0 w 1435"/>
                  <a:gd name="T11" fmla="*/ 0 h 1618"/>
                  <a:gd name="T12" fmla="*/ 0 w 1435"/>
                  <a:gd name="T13" fmla="*/ 0 h 1618"/>
                  <a:gd name="T14" fmla="*/ 0 w 1435"/>
                  <a:gd name="T15" fmla="*/ 0 h 1618"/>
                  <a:gd name="T16" fmla="*/ 0 w 1435"/>
                  <a:gd name="T17" fmla="*/ 0 h 1618"/>
                  <a:gd name="T18" fmla="*/ 0 w 1435"/>
                  <a:gd name="T19" fmla="*/ 0 h 1618"/>
                  <a:gd name="T20" fmla="*/ 0 w 1435"/>
                  <a:gd name="T21" fmla="*/ 0 h 1618"/>
                  <a:gd name="T22" fmla="*/ 0 w 1435"/>
                  <a:gd name="T23" fmla="*/ 0 h 1618"/>
                  <a:gd name="T24" fmla="*/ 0 w 1435"/>
                  <a:gd name="T25" fmla="*/ 0 h 1618"/>
                  <a:gd name="T26" fmla="*/ 0 w 1435"/>
                  <a:gd name="T27" fmla="*/ 0 h 1618"/>
                  <a:gd name="T28" fmla="*/ 0 w 1435"/>
                  <a:gd name="T29" fmla="*/ 0 h 1618"/>
                  <a:gd name="T30" fmla="*/ 0 w 1435"/>
                  <a:gd name="T31" fmla="*/ 0 h 1618"/>
                  <a:gd name="T32" fmla="*/ 0 w 1435"/>
                  <a:gd name="T33" fmla="*/ 0 h 1618"/>
                  <a:gd name="T34" fmla="*/ 0 w 1435"/>
                  <a:gd name="T35" fmla="*/ 0 h 1618"/>
                  <a:gd name="T36" fmla="*/ 0 w 1435"/>
                  <a:gd name="T37" fmla="*/ 0 h 1618"/>
                  <a:gd name="T38" fmla="*/ 0 w 1435"/>
                  <a:gd name="T39" fmla="*/ 0 h 1618"/>
                  <a:gd name="T40" fmla="*/ 0 w 1435"/>
                  <a:gd name="T41" fmla="*/ 0 h 1618"/>
                  <a:gd name="T42" fmla="*/ 0 w 1435"/>
                  <a:gd name="T43" fmla="*/ 0 h 1618"/>
                  <a:gd name="T44" fmla="*/ 0 w 1435"/>
                  <a:gd name="T45" fmla="*/ 0 h 1618"/>
                  <a:gd name="T46" fmla="*/ 0 w 1435"/>
                  <a:gd name="T47" fmla="*/ 0 h 1618"/>
                  <a:gd name="T48" fmla="*/ 0 w 1435"/>
                  <a:gd name="T49" fmla="*/ 0 h 1618"/>
                  <a:gd name="T50" fmla="*/ 0 w 1435"/>
                  <a:gd name="T51" fmla="*/ 0 h 1618"/>
                  <a:gd name="T52" fmla="*/ 0 w 1435"/>
                  <a:gd name="T53" fmla="*/ 0 h 1618"/>
                  <a:gd name="T54" fmla="*/ 0 w 1435"/>
                  <a:gd name="T55" fmla="*/ 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rgbClr val="23236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" name="Freeform 110"/>
              <p:cNvSpPr>
                <a:spLocks noChangeArrowheads="1"/>
              </p:cNvSpPr>
              <p:nvPr/>
            </p:nvSpPr>
            <p:spPr bwMode="auto">
              <a:xfrm>
                <a:off x="-30931" y="-29984"/>
                <a:ext cx="25" cy="34"/>
              </a:xfrm>
              <a:custGeom>
                <a:avLst/>
                <a:gdLst>
                  <a:gd name="T0" fmla="*/ 0 w 1668"/>
                  <a:gd name="T1" fmla="*/ 0 h 2014"/>
                  <a:gd name="T2" fmla="*/ 0 w 1668"/>
                  <a:gd name="T3" fmla="*/ 0 h 2014"/>
                  <a:gd name="T4" fmla="*/ 0 w 1668"/>
                  <a:gd name="T5" fmla="*/ 0 h 2014"/>
                  <a:gd name="T6" fmla="*/ 0 w 1668"/>
                  <a:gd name="T7" fmla="*/ 0 h 2014"/>
                  <a:gd name="T8" fmla="*/ 0 w 1668"/>
                  <a:gd name="T9" fmla="*/ 0 h 2014"/>
                  <a:gd name="T10" fmla="*/ 0 w 1668"/>
                  <a:gd name="T11" fmla="*/ 0 h 2014"/>
                  <a:gd name="T12" fmla="*/ 0 w 1668"/>
                  <a:gd name="T13" fmla="*/ 0 h 2014"/>
                  <a:gd name="T14" fmla="*/ 0 w 1668"/>
                  <a:gd name="T15" fmla="*/ 0 h 2014"/>
                  <a:gd name="T16" fmla="*/ 0 w 1668"/>
                  <a:gd name="T17" fmla="*/ 0 h 2014"/>
                  <a:gd name="T18" fmla="*/ 0 w 1668"/>
                  <a:gd name="T19" fmla="*/ 0 h 2014"/>
                  <a:gd name="T20" fmla="*/ 0 w 1668"/>
                  <a:gd name="T21" fmla="*/ 0 h 2014"/>
                  <a:gd name="T22" fmla="*/ 0 w 1668"/>
                  <a:gd name="T23" fmla="*/ 0 h 2014"/>
                  <a:gd name="T24" fmla="*/ 0 w 1668"/>
                  <a:gd name="T25" fmla="*/ 0 h 2014"/>
                  <a:gd name="T26" fmla="*/ 0 w 1668"/>
                  <a:gd name="T27" fmla="*/ 0 h 2014"/>
                  <a:gd name="T28" fmla="*/ 0 w 1668"/>
                  <a:gd name="T29" fmla="*/ 0 h 2014"/>
                  <a:gd name="T30" fmla="*/ 0 w 1668"/>
                  <a:gd name="T31" fmla="*/ 0 h 2014"/>
                  <a:gd name="T32" fmla="*/ 0 w 1668"/>
                  <a:gd name="T33" fmla="*/ 0 h 2014"/>
                  <a:gd name="T34" fmla="*/ 0 w 1668"/>
                  <a:gd name="T35" fmla="*/ 0 h 2014"/>
                  <a:gd name="T36" fmla="*/ 0 w 1668"/>
                  <a:gd name="T37" fmla="*/ 0 h 2014"/>
                  <a:gd name="T38" fmla="*/ 0 w 1668"/>
                  <a:gd name="T39" fmla="*/ 1 h 2014"/>
                  <a:gd name="T40" fmla="*/ 0 w 1668"/>
                  <a:gd name="T41" fmla="*/ 1 h 2014"/>
                  <a:gd name="T42" fmla="*/ 0 w 1668"/>
                  <a:gd name="T43" fmla="*/ 1 h 2014"/>
                  <a:gd name="T44" fmla="*/ 0 w 1668"/>
                  <a:gd name="T45" fmla="*/ 1 h 2014"/>
                  <a:gd name="T46" fmla="*/ 0 w 1668"/>
                  <a:gd name="T47" fmla="*/ 1 h 2014"/>
                  <a:gd name="T48" fmla="*/ 0 w 1668"/>
                  <a:gd name="T49" fmla="*/ 1 h 2014"/>
                  <a:gd name="T50" fmla="*/ 0 w 1668"/>
                  <a:gd name="T51" fmla="*/ 0 h 2014"/>
                  <a:gd name="T52" fmla="*/ 0 w 1668"/>
                  <a:gd name="T53" fmla="*/ 0 h 2014"/>
                  <a:gd name="T54" fmla="*/ 0 w 1668"/>
                  <a:gd name="T55" fmla="*/ 0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rgbClr val="23236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60" name="Group 111"/>
              <p:cNvGrpSpPr>
                <a:grpSpLocks/>
              </p:cNvGrpSpPr>
              <p:nvPr/>
            </p:nvGrpSpPr>
            <p:grpSpPr bwMode="auto">
              <a:xfrm>
                <a:off x="-30958" y="-29944"/>
                <a:ext cx="15" cy="12"/>
                <a:chOff x="-30958" y="-29944"/>
                <a:chExt cx="15" cy="12"/>
              </a:xfrm>
            </p:grpSpPr>
            <p:sp>
              <p:nvSpPr>
                <p:cNvPr id="2061" name="Oval 112"/>
                <p:cNvSpPr>
                  <a:spLocks noChangeArrowheads="1"/>
                </p:cNvSpPr>
                <p:nvPr/>
              </p:nvSpPr>
              <p:spPr bwMode="auto">
                <a:xfrm rot="2820000">
                  <a:off x="-30947" y="-29944"/>
                  <a:ext cx="4" cy="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A" altLang="fr-FR"/>
                </a:p>
              </p:txBody>
            </p:sp>
            <p:sp>
              <p:nvSpPr>
                <p:cNvPr id="2062" name="Freeform 113"/>
                <p:cNvSpPr>
                  <a:spLocks noChangeArrowheads="1"/>
                </p:cNvSpPr>
                <p:nvPr/>
              </p:nvSpPr>
              <p:spPr bwMode="auto">
                <a:xfrm>
                  <a:off x="-30954" y="-29938"/>
                  <a:ext cx="7" cy="2"/>
                </a:xfrm>
                <a:custGeom>
                  <a:avLst/>
                  <a:gdLst>
                    <a:gd name="T0" fmla="*/ 0 w 227"/>
                    <a:gd name="T1" fmla="*/ 0 h 222"/>
                    <a:gd name="T2" fmla="*/ 0 w 227"/>
                    <a:gd name="T3" fmla="*/ 0 h 222"/>
                    <a:gd name="T4" fmla="*/ 0 w 227"/>
                    <a:gd name="T5" fmla="*/ 0 h 222"/>
                    <a:gd name="T6" fmla="*/ 0 w 227"/>
                    <a:gd name="T7" fmla="*/ 0 h 222"/>
                    <a:gd name="T8" fmla="*/ 0 w 227"/>
                    <a:gd name="T9" fmla="*/ 0 h 222"/>
                    <a:gd name="T10" fmla="*/ 0 w 227"/>
                    <a:gd name="T11" fmla="*/ 0 h 222"/>
                    <a:gd name="T12" fmla="*/ 0 w 227"/>
                    <a:gd name="T13" fmla="*/ 0 h 222"/>
                    <a:gd name="T14" fmla="*/ 0 w 227"/>
                    <a:gd name="T15" fmla="*/ 0 h 222"/>
                    <a:gd name="T16" fmla="*/ 0 w 227"/>
                    <a:gd name="T17" fmla="*/ 0 h 222"/>
                    <a:gd name="T18" fmla="*/ 0 w 227"/>
                    <a:gd name="T19" fmla="*/ 0 h 222"/>
                    <a:gd name="T20" fmla="*/ 0 w 227"/>
                    <a:gd name="T21" fmla="*/ 0 h 222"/>
                    <a:gd name="T22" fmla="*/ 0 w 227"/>
                    <a:gd name="T23" fmla="*/ 0 h 222"/>
                    <a:gd name="T24" fmla="*/ 0 w 227"/>
                    <a:gd name="T25" fmla="*/ 0 h 222"/>
                    <a:gd name="T26" fmla="*/ 0 w 227"/>
                    <a:gd name="T27" fmla="*/ 0 h 222"/>
                    <a:gd name="T28" fmla="*/ 0 w 227"/>
                    <a:gd name="T29" fmla="*/ 0 h 222"/>
                    <a:gd name="T30" fmla="*/ 0 w 227"/>
                    <a:gd name="T31" fmla="*/ 0 h 222"/>
                    <a:gd name="T32" fmla="*/ 0 w 227"/>
                    <a:gd name="T33" fmla="*/ 0 h 222"/>
                    <a:gd name="T34" fmla="*/ 0 w 227"/>
                    <a:gd name="T35" fmla="*/ 0 h 222"/>
                    <a:gd name="T36" fmla="*/ 0 w 227"/>
                    <a:gd name="T37" fmla="*/ 0 h 222"/>
                    <a:gd name="T38" fmla="*/ 0 w 227"/>
                    <a:gd name="T39" fmla="*/ 0 h 222"/>
                    <a:gd name="T40" fmla="*/ 0 w 227"/>
                    <a:gd name="T41" fmla="*/ 0 h 222"/>
                    <a:gd name="T42" fmla="*/ 0 w 227"/>
                    <a:gd name="T43" fmla="*/ 0 h 22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" name="Freeform 114"/>
                <p:cNvSpPr>
                  <a:spLocks noChangeArrowheads="1"/>
                </p:cNvSpPr>
                <p:nvPr/>
              </p:nvSpPr>
              <p:spPr bwMode="auto">
                <a:xfrm>
                  <a:off x="-30954" y="-29935"/>
                  <a:ext cx="2" cy="0"/>
                </a:xfrm>
                <a:custGeom>
                  <a:avLst/>
                  <a:gdLst>
                    <a:gd name="T0" fmla="*/ 0 w 233"/>
                    <a:gd name="T1" fmla="*/ 0 h 234"/>
                    <a:gd name="T2" fmla="*/ 0 w 233"/>
                    <a:gd name="T3" fmla="*/ 0 h 234"/>
                    <a:gd name="T4" fmla="*/ 0 w 233"/>
                    <a:gd name="T5" fmla="*/ 0 h 234"/>
                    <a:gd name="T6" fmla="*/ 0 w 233"/>
                    <a:gd name="T7" fmla="*/ 0 h 234"/>
                    <a:gd name="T8" fmla="*/ 0 w 233"/>
                    <a:gd name="T9" fmla="*/ 0 h 234"/>
                    <a:gd name="T10" fmla="*/ 0 w 233"/>
                    <a:gd name="T11" fmla="*/ 0 h 234"/>
                    <a:gd name="T12" fmla="*/ 0 w 233"/>
                    <a:gd name="T13" fmla="*/ 0 h 234"/>
                    <a:gd name="T14" fmla="*/ 0 w 233"/>
                    <a:gd name="T15" fmla="*/ 0 h 234"/>
                    <a:gd name="T16" fmla="*/ 0 w 233"/>
                    <a:gd name="T17" fmla="*/ 0 h 234"/>
                    <a:gd name="T18" fmla="*/ 0 w 233"/>
                    <a:gd name="T19" fmla="*/ 0 h 234"/>
                    <a:gd name="T20" fmla="*/ 0 w 233"/>
                    <a:gd name="T21" fmla="*/ 0 h 234"/>
                    <a:gd name="T22" fmla="*/ 0 w 233"/>
                    <a:gd name="T23" fmla="*/ 0 h 234"/>
                    <a:gd name="T24" fmla="*/ 0 w 233"/>
                    <a:gd name="T25" fmla="*/ 0 h 234"/>
                    <a:gd name="T26" fmla="*/ 0 w 233"/>
                    <a:gd name="T27" fmla="*/ 0 h 234"/>
                    <a:gd name="T28" fmla="*/ 0 w 233"/>
                    <a:gd name="T29" fmla="*/ 0 h 234"/>
                    <a:gd name="T30" fmla="*/ 0 w 233"/>
                    <a:gd name="T31" fmla="*/ 0 h 234"/>
                    <a:gd name="T32" fmla="*/ 0 w 233"/>
                    <a:gd name="T33" fmla="*/ 0 h 234"/>
                    <a:gd name="T34" fmla="*/ 0 w 233"/>
                    <a:gd name="T35" fmla="*/ 0 h 2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4" name="Freeform 115"/>
                <p:cNvSpPr>
                  <a:spLocks noChangeArrowheads="1"/>
                </p:cNvSpPr>
                <p:nvPr/>
              </p:nvSpPr>
              <p:spPr bwMode="auto">
                <a:xfrm>
                  <a:off x="-30958" y="-29934"/>
                  <a:ext cx="4" cy="1"/>
                </a:xfrm>
                <a:custGeom>
                  <a:avLst/>
                  <a:gdLst>
                    <a:gd name="T0" fmla="*/ 0 w 203"/>
                    <a:gd name="T1" fmla="*/ 0 h 198"/>
                    <a:gd name="T2" fmla="*/ 0 w 203"/>
                    <a:gd name="T3" fmla="*/ 0 h 198"/>
                    <a:gd name="T4" fmla="*/ 0 w 203"/>
                    <a:gd name="T5" fmla="*/ 0 h 198"/>
                    <a:gd name="T6" fmla="*/ 0 w 203"/>
                    <a:gd name="T7" fmla="*/ 0 h 198"/>
                    <a:gd name="T8" fmla="*/ 0 w 203"/>
                    <a:gd name="T9" fmla="*/ 0 h 198"/>
                    <a:gd name="T10" fmla="*/ 0 w 203"/>
                    <a:gd name="T11" fmla="*/ 0 h 198"/>
                    <a:gd name="T12" fmla="*/ 0 w 203"/>
                    <a:gd name="T13" fmla="*/ 0 h 198"/>
                    <a:gd name="T14" fmla="*/ 0 w 203"/>
                    <a:gd name="T15" fmla="*/ 0 h 198"/>
                    <a:gd name="T16" fmla="*/ 0 w 203"/>
                    <a:gd name="T17" fmla="*/ 0 h 198"/>
                    <a:gd name="T18" fmla="*/ 0 w 203"/>
                    <a:gd name="T19" fmla="*/ 0 h 198"/>
                    <a:gd name="T20" fmla="*/ 0 w 203"/>
                    <a:gd name="T21" fmla="*/ 0 h 198"/>
                    <a:gd name="T22" fmla="*/ 0 w 203"/>
                    <a:gd name="T23" fmla="*/ 0 h 198"/>
                    <a:gd name="T24" fmla="*/ 0 w 203"/>
                    <a:gd name="T25" fmla="*/ 0 h 198"/>
                    <a:gd name="T26" fmla="*/ 0 w 203"/>
                    <a:gd name="T27" fmla="*/ 0 h 1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5" name="Freeform 116"/>
                <p:cNvSpPr>
                  <a:spLocks noChangeArrowheads="1"/>
                </p:cNvSpPr>
                <p:nvPr/>
              </p:nvSpPr>
              <p:spPr bwMode="auto">
                <a:xfrm>
                  <a:off x="-30958" y="-29931"/>
                  <a:ext cx="0" cy="0"/>
                </a:xfrm>
                <a:custGeom>
                  <a:avLst/>
                  <a:gdLst>
                    <a:gd name="T0" fmla="*/ 0 w 233"/>
                    <a:gd name="T1" fmla="*/ 0 h 234"/>
                    <a:gd name="T2" fmla="*/ 0 w 233"/>
                    <a:gd name="T3" fmla="*/ 0 h 234"/>
                    <a:gd name="T4" fmla="*/ 0 w 233"/>
                    <a:gd name="T5" fmla="*/ 0 h 234"/>
                    <a:gd name="T6" fmla="*/ 0 w 233"/>
                    <a:gd name="T7" fmla="*/ 0 h 234"/>
                    <a:gd name="T8" fmla="*/ 0 w 233"/>
                    <a:gd name="T9" fmla="*/ 0 h 234"/>
                    <a:gd name="T10" fmla="*/ 0 w 233"/>
                    <a:gd name="T11" fmla="*/ 0 h 234"/>
                    <a:gd name="T12" fmla="*/ 0 w 233"/>
                    <a:gd name="T13" fmla="*/ 0 h 234"/>
                    <a:gd name="T14" fmla="*/ 0 w 233"/>
                    <a:gd name="T15" fmla="*/ 0 h 234"/>
                    <a:gd name="T16" fmla="*/ 0 w 233"/>
                    <a:gd name="T17" fmla="*/ 0 h 234"/>
                    <a:gd name="T18" fmla="*/ 0 w 233"/>
                    <a:gd name="T19" fmla="*/ 0 h 234"/>
                    <a:gd name="T20" fmla="*/ 0 w 233"/>
                    <a:gd name="T21" fmla="*/ 0 h 234"/>
                    <a:gd name="T22" fmla="*/ 0 w 233"/>
                    <a:gd name="T23" fmla="*/ 0 h 234"/>
                    <a:gd name="T24" fmla="*/ 0 w 233"/>
                    <a:gd name="T25" fmla="*/ 0 h 234"/>
                    <a:gd name="T26" fmla="*/ 0 w 233"/>
                    <a:gd name="T27" fmla="*/ 0 h 234"/>
                    <a:gd name="T28" fmla="*/ 0 w 233"/>
                    <a:gd name="T29" fmla="*/ 0 h 234"/>
                    <a:gd name="T30" fmla="*/ 0 w 233"/>
                    <a:gd name="T31" fmla="*/ 0 h 234"/>
                    <a:gd name="T32" fmla="*/ 0 w 233"/>
                    <a:gd name="T33" fmla="*/ 0 h 234"/>
                    <a:gd name="T34" fmla="*/ 0 w 233"/>
                    <a:gd name="T35" fmla="*/ 0 h 23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32369"/>
                    </a:gs>
                    <a:gs pos="100000">
                      <a:srgbClr val="45458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51" name="Rectangle 1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  <p:sp>
        <p:nvSpPr>
          <p:cNvPr id="2052" name="Rectangle 1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08963" cy="111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2053" name="Text Box 119"/>
          <p:cNvSpPr txBox="1">
            <a:spLocks noChangeArrowheads="1"/>
          </p:cNvSpPr>
          <p:nvPr/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2054" name="Text Box 120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 altLang="fr-FR"/>
          </a:p>
        </p:txBody>
      </p:sp>
      <p:sp>
        <p:nvSpPr>
          <p:cNvPr id="2169" name="Rectangle 121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12963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196850" algn="r">
              <a:buClrTx/>
              <a:buSzPct val="45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fld id="{0C8C8AD5-A724-4524-ABD4-456D51EDD26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50825" y="333375"/>
            <a:ext cx="864235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3D </a:t>
            </a:r>
            <a:r>
              <a:rPr lang="fr-FR" altLang="fr-FR" sz="4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fr-CA" altLang="fr-FR" sz="4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rinted 47 GHz </a:t>
            </a:r>
            <a:r>
              <a:rPr lang="fr-FR" altLang="fr-FR" sz="4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Cassegrain</a:t>
            </a:r>
            <a:r>
              <a:rPr lang="fr-CA" altLang="fr-FR" sz="4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altLang="fr-FR" sz="47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Antenna</a:t>
            </a:r>
            <a:endParaRPr lang="fr-CA" altLang="fr-FR" sz="47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563938" y="5805488"/>
            <a:ext cx="24114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SzPct val="60000"/>
              <a:buFontTx/>
              <a:buNone/>
            </a:pP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Rene Barbeau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SzPct val="60000"/>
              <a:buFontTx/>
              <a:buNone/>
            </a:pP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VE2UG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8" name="Picture 6" descr="47G anten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5413375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Subreflector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14128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4692" name="Picture 4" descr="Subrefl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12875"/>
            <a:ext cx="4379912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Subreflector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14128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Simulated hyperboloid.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Close to CNC dimension (fraction of mm).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Printed with arms horizontal, for strength.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Thread size scaled +4% X-Y for fit.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Necessary to account for filament spread during print.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Covered wi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 aluminum duct foil.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Subreflector, metal and plastic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14128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8007" name="Picture 7" descr="cnc vs p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916113"/>
            <a:ext cx="50609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9" name="Picture 9" descr="subreflector pr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3127375" cy="36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Lock Nut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23850" y="1412875"/>
            <a:ext cx="46799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Straightfoward design.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X-Y scaled +4%.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15mm thick for tests. Final 18mm.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Subrefle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ctor is screwed over it. No adjustment.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6742" name="Picture 6" descr="lock nut on f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489325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Antenna range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8313" y="1557338"/>
            <a:ext cx="46799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Rayleigh distance for 2FT dish is 106M.</a:t>
            </a:r>
          </a:p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found a site with 120M, not trivial in winter.</a:t>
            </a:r>
          </a:p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Barely into far field.</a:t>
            </a:r>
          </a:p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plan to redo the test at longer range in summer.</a:t>
            </a:r>
          </a:p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FR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700"/>
              </a:spcBef>
              <a:buClrTx/>
              <a:buSzPct val="60000"/>
              <a:buFontTx/>
              <a:buNone/>
            </a:pPr>
            <a:endParaRPr lang="fr-CA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18" name="Picture 6" descr="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57338"/>
            <a:ext cx="25923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Source and receiver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11163" y="1804988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Weak signal source from Elcom synth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PCOM RX converter and horn.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Receiver is Khune transverter + RSPdx and SDRuno.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Tried SDR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Console but RSL is too unstable +-0.5 dB.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SDRuno stay within +-0.1 dB, and track my HP generator within 0.1 dB.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Weak source and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SDRuno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11163" y="1804988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4148" name="Picture 4" descr="sdru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895725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9" name="Picture 5" descr="weak sou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4176713" cy="30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Method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700213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Measure signal with feed only.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Then add subreflector and measure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difference.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Feed gain alone is around 14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Antenna gain = 14 + signal increase.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Plastic vs Metal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1557338"/>
            <a:ext cx="8229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can compare bare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feeds</a:t>
            </a: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signal increase</a:t>
            </a: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between subreflectors, for each type of feed.</a:t>
            </a: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6196" name="Picture 4" descr="metal f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00438"/>
            <a:ext cx="3311525" cy="27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7" name="Picture 5" descr="3D fe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240088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results, bare feeds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773238"/>
            <a:ext cx="822960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= -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92.6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dBm.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3D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feed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-94.5 dBm.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is -1.9 dB less than metal.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Could be the paint conductivity and/or surface roughness.</a:t>
            </a:r>
            <a:endParaRPr lang="fr-CA" altLang="fr-FR" sz="3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Need for gain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8313" y="14128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1FT antennas are comm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on, 2FT rare and expensive.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VA3ELE uses 2FT with great success</a:t>
            </a: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asked Paul W1GH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 if he can come up with a design for 47 GHz.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2FT Edmund Optics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reflectors are available and inexpensive.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had good success with 1FT at 122 GHz, let’s try 47!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Metal vs 3D subreflectors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628775"/>
            <a:ext cx="822960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2340" name="Picture 4" descr="Metal and C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3095625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 descr="Metal and 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2808287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2" name="Picture 6" descr="3D and CN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60800"/>
            <a:ext cx="312261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3" name="Picture 7" descr="3D and 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44925"/>
            <a:ext cx="2808287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results, subreflectors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628775"/>
            <a:ext cx="822960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Baselin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is -92.6 dBm.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feed + CNC sub. = -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60.9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dBm (+3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1.9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dBr).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feed + 3D sub.   = -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60.9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dBm (+31.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dBr)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seline is -94.5 dBm.</a:t>
            </a: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3D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feed + CNC sub. = -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62.6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dBm (+3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1.9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dBr).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3D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feed + 3D sub.   = -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62.3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dBm (+3</a:t>
            </a:r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2.2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dBr).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results, whole antennas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628775"/>
            <a:ext cx="8208962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 feed estimated at 14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feed + CNC sub. = 4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5.9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feed + 3D sub.   = 45.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feed + CNC sub. = 4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5.9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feed + 3D sub. = 4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6.2</a:t>
            </a: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NOTE: Resistive</a:t>
            </a:r>
            <a:r>
              <a:rPr lang="fr-FR" altLang="fr-FR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surface loss will lower your RSL. </a:t>
            </a:r>
            <a:endParaRPr lang="fr-CA" altLang="fr-FR" sz="3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tenna efficiency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1341438"/>
            <a:ext cx="8424862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Calculated with antenna 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diameter of 58cm.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feed + CNC sub.       = 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Metal feed + 3D sub.         = 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feed + CNC sub. = 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feed + 3D sub.   = 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Resistive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/surface 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loss ommited.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47 - 51 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 efficiency at 47 GHz is pretty good!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2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68313" y="260350"/>
            <a:ext cx="81359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Source of loss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plastic feed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484313"/>
            <a:ext cx="83534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 coats of paint?  Maybe.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Better paint? MB Chemicals have other products.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roughness? Feed internal diameter could be printed smaller and finished with a #5 center drill.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Conclusions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484313"/>
            <a:ext cx="83534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CNC and metal subreflector are the same.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I find a solution for 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3D plastic feed loss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you can use a metal feed.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rint the mo</a:t>
            </a: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unt and snap the plastic feed off. You will have to adjust the feed to subreflector distance.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Still, only 1.4 dB difference in RSL between metal and plastic. </a:t>
            </a:r>
            <a:r>
              <a:rPr lang="fr-FR" altLang="fr-FR" sz="28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Worth the effort?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Wait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122 GHz?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1773238"/>
            <a:ext cx="403225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Yes, i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 can be done!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Subreflector.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Box.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PCB tray.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Scope mount.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8725" name="Picture 5" descr="IMG_20220625_090454_529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3238"/>
            <a:ext cx="307340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122 GHz Gain and Efficiency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1773238"/>
            <a:ext cx="820737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Bare feed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= 14.9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CNC subreflector     = 45.3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plastic subreflector  = 45.1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Efficiency                       = 24%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Plastic and CNC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62822" name="Picture 6" descr="Shapes of 3D plastic hyperbola, CNC machined hyperbola and flat mount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3603625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3" name="Picture 7" descr="IMG_20220625_090629_357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675"/>
            <a:ext cx="4038600" cy="32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Box and Scope Mount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64869" name="Picture 5" descr="IMG_20220504_172030_35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186237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0" name="Picture 6" descr="IMG_20220507_124254_639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31877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Paul Wade W1GH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esign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Cassegrain feed and subreflector.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Signal from back, K&amp;S #81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 </a:t>
            </a: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rass tube feed (3/16, 0.014 wall).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Large aperture W2IMU, can be bored with #5 center drill.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Matched to either 4 or 5 inch subreflector.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Settled to 4 inch, easier to print.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31800" y="287338"/>
            <a:ext cx="8135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 78 GHz?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1557338"/>
            <a:ext cx="453548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design yet.</a:t>
            </a:r>
            <a:endParaRPr lang="fr-FR" altLang="fr-F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have Loea commercial antenna as baseline.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71-76 / 81-86 GHz.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Gain is 49.9/51.2 dBi.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Efficiency 46-48%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design at 47 GHz compare well to it.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FR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66917" name="Picture 5" descr="IMG_20220620_093810_8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3744913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CA" altLang="fr-F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Special Thanks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marL="322263" indent="-322263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fr-CA" altLang="fr-F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Thanks to </a:t>
            </a:r>
            <a:r>
              <a:rPr lang="fr-FR" altLang="fr-F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Paul Wade W1GHZ, who took the time and effort to design the feeds and subreflectors.  </a:t>
            </a:r>
          </a:p>
          <a:p>
            <a:pPr marL="322263" indent="-322263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fr-FR" altLang="fr-FR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22263" indent="-322263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r>
              <a:rPr lang="fr-FR" altLang="fr-F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 my wife, who was wondering why I stayed hours in the cold </a:t>
            </a:r>
            <a:r>
              <a:rPr lang="fr-FR" altLang="fr-FR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</a:t>
            </a:r>
          </a:p>
          <a:p>
            <a:pPr marL="322263" indent="-322263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fr-FR" altLang="fr-FR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322263" indent="-322263" algn="ctr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None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fr-FR" altLang="fr-FR" sz="3600" smtClean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marL="322263" indent="-322263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None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fr-FR" altLang="fr-FR" sz="36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22263" indent="-322263">
              <a:spcBef>
                <a:spcPts val="700"/>
              </a:spcBef>
              <a:buClr>
                <a:srgbClr val="FFFF00"/>
              </a:buClr>
              <a:buSzPct val="60000"/>
              <a:buFont typeface="Wingdings" pitchFamily="2" charset="2"/>
              <a:buNone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fr-CA" altLang="fr-FR" smtClean="0">
              <a:effectLst>
                <a:outerShdw blurRad="38100" dist="38100" dir="2700000" algn="tl">
                  <a:srgbClr val="000000"/>
                </a:outerShdw>
              </a:effectLst>
              <a:latin typeface="Wingdings" pitchFamily="2" charset="2"/>
            </a:endParaRPr>
          </a:p>
          <a:p>
            <a:pPr marL="322263" indent="-322263" algn="ctr">
              <a:spcBef>
                <a:spcPts val="700"/>
              </a:spcBef>
              <a:buClrTx/>
              <a:buSzPct val="60000"/>
              <a:buFontTx/>
              <a:buNone/>
              <a:tabLst>
                <a:tab pos="322263" algn="l"/>
                <a:tab pos="427038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</a:tabLst>
            </a:pPr>
            <a:endParaRPr lang="fr-CA" altLang="fr-FR" sz="2800" smtClean="0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Paul Wade W1GH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esign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2100" name="Picture 4" descr="47G_96wl_0r25_sub20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2382837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 descr="spe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1438"/>
            <a:ext cx="4248150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4140200" y="4437063"/>
            <a:ext cx="42481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Vertex to feed phase center = 89mm.</a:t>
            </a:r>
          </a:p>
          <a:p>
            <a:r>
              <a:rPr lang="fr-FR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Vertex </a:t>
            </a:r>
            <a:r>
              <a:rPr lang="fr-CA" alt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subreflector = 135.9mm.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Metal vs Plastic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Paul built a metal feed and CNC subreflector.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do the same with 3D printing.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Reflective part covered with aluminum duct tape. Feed interior with conductive paint.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 be compared on antenna range.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ts val="800"/>
              </a:spcBef>
              <a:buClrTx/>
              <a:buSzPct val="60000"/>
              <a:buFontTx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3D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rint 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esign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1412875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Done 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</a:t>
            </a:r>
            <a:r>
              <a:rPr lang="fr-CA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Fusion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360.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Steep learning curve. I know maybe 1% of it. Enough for simple parts.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Material is PETG for heat resistance. 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 </a:t>
            </a:r>
            <a:r>
              <a:rPr lang="fr-FR" altLang="fr-FR" sz="3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 melt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a hot car. True.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parts:</a:t>
            </a:r>
          </a:p>
          <a:p>
            <a:pPr lvl="1"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Reflector mount/feed.</a:t>
            </a:r>
          </a:p>
          <a:p>
            <a:pPr lvl="1"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Subreflector.</a:t>
            </a:r>
          </a:p>
          <a:p>
            <a:pPr lvl="1"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Lock nut.</a:t>
            </a: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Reflector mount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feed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2644" name="Picture 4" descr="Base with W2IMU F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12875"/>
            <a:ext cx="5688013" cy="466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Reflector mount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feed</a:t>
            </a:r>
            <a:endParaRPr lang="fr-CA" altLang="fr-FR" sz="4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95288" y="1341438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22263" indent="-322263"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2263" algn="l"/>
                <a:tab pos="769938" algn="l"/>
                <a:tab pos="1219200" algn="l"/>
                <a:tab pos="1668463" algn="l"/>
                <a:tab pos="2117725" algn="l"/>
                <a:tab pos="2566988" algn="l"/>
                <a:tab pos="3016250" algn="l"/>
                <a:tab pos="3465513" algn="l"/>
                <a:tab pos="3914775" algn="l"/>
                <a:tab pos="4364038" algn="l"/>
                <a:tab pos="4813300" algn="l"/>
                <a:tab pos="5262563" algn="l"/>
                <a:tab pos="5711825" algn="l"/>
                <a:tab pos="6161088" algn="l"/>
                <a:tab pos="6610350" algn="l"/>
                <a:tab pos="7059613" algn="l"/>
                <a:tab pos="7508875" algn="l"/>
                <a:tab pos="7958138" algn="l"/>
                <a:tab pos="8407400" algn="l"/>
                <a:tab pos="8856663" algn="l"/>
                <a:tab pos="9305925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points support.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Acme thread. 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Shoulder on thread to align reflector.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W2IMU design. Large diameter length 3.7</a:t>
            </a:r>
            <a:r>
              <a:rPr lang="el-G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Feed distance adjusted from design.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Char char=""/>
            </a:pP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Feed interior painted with </a:t>
            </a:r>
            <a:r>
              <a:rPr lang="fr-FR" altLang="fr-FR" sz="3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coats</a:t>
            </a:r>
            <a:r>
              <a:rPr lang="fr-FR" altLang="fr-F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MG Chemicals 843WB Super Shield Conductive Paint.</a:t>
            </a:r>
          </a:p>
          <a:p>
            <a:pPr eaLnBrk="1" hangingPunct="1">
              <a:spcBef>
                <a:spcPts val="800"/>
              </a:spcBef>
              <a:buClr>
                <a:srgbClr val="FFFF00"/>
              </a:buClr>
              <a:buSzPct val="60000"/>
              <a:buFont typeface="Wingdings" pitchFamily="2" charset="2"/>
              <a:buNone/>
            </a:pPr>
            <a:endParaRPr lang="fr-CA" altLang="fr-FR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68313" y="404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Verdana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Inside of feed</a:t>
            </a:r>
            <a:r>
              <a:rPr lang="fr-FR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fr-CA" altLang="fr-FR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paint</a:t>
            </a:r>
          </a:p>
        </p:txBody>
      </p:sp>
      <p:pic>
        <p:nvPicPr>
          <p:cNvPr id="130052" name="Picture 4" descr="IMG_20230210_134129_6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45757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3" name="Picture 5" descr="IMG_20220726_1834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412875"/>
            <a:ext cx="390842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Verdan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2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1027</Words>
  <Application>Microsoft Office PowerPoint</Application>
  <PresentationFormat>On-screen Show (4:3)</PresentationFormat>
  <Paragraphs>165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Verdana</vt:lpstr>
      <vt:lpstr>Microsoft YaHei</vt:lpstr>
      <vt:lpstr>Times New Roman</vt:lpstr>
      <vt:lpstr>Arial</vt:lpstr>
      <vt:lpstr>Wingdings</vt:lpstr>
      <vt:lpstr>Thème Office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sites with HeyWhatsThat</dc:title>
  <dc:creator>MonPc</dc:creator>
  <cp:lastModifiedBy>paul</cp:lastModifiedBy>
  <cp:revision>232</cp:revision>
  <cp:lastPrinted>1601-01-01T00:00:00Z</cp:lastPrinted>
  <dcterms:created xsi:type="dcterms:W3CDTF">2018-02-25T22:18:53Z</dcterms:created>
  <dcterms:modified xsi:type="dcterms:W3CDTF">2023-03-09T23:27:48Z</dcterms:modified>
</cp:coreProperties>
</file>